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8C370-5EB1-4965-BCD6-048EAB984E4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79634F-2E22-416E-8AA1-B31C5BD8C4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oliver@bssd.net" TargetMode="External"/><Relationship Id="rId2" Type="http://schemas.openxmlformats.org/officeDocument/2006/relationships/hyperlink" Target="http://www.oliverfacs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077200" cy="4267199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Algerian" pitchFamily="82" charset="0"/>
              </a:rPr>
              <a:t>W</a:t>
            </a:r>
            <a:r>
              <a:rPr lang="en-US" sz="8000" b="0" dirty="0" smtClean="0">
                <a:latin typeface="Algerian" pitchFamily="82" charset="0"/>
              </a:rPr>
              <a:t>e</a:t>
            </a:r>
            <a:r>
              <a:rPr lang="en-US" sz="8000" dirty="0" smtClean="0">
                <a:latin typeface="Algerian" pitchFamily="82" charset="0"/>
              </a:rPr>
              <a:t>lcome </a:t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5400" dirty="0" smtClean="0">
                <a:latin typeface="Algerian" pitchFamily="82" charset="0"/>
              </a:rPr>
              <a:t>6</a:t>
            </a:r>
            <a:r>
              <a:rPr lang="en-US" sz="5400" baseline="30000" dirty="0" smtClean="0">
                <a:latin typeface="Algerian" pitchFamily="82" charset="0"/>
              </a:rPr>
              <a:t>th</a:t>
            </a:r>
            <a:r>
              <a:rPr lang="en-US" sz="5400" dirty="0" smtClean="0">
                <a:latin typeface="Algerian" pitchFamily="82" charset="0"/>
              </a:rPr>
              <a:t> Grade FACS of Life</a:t>
            </a:r>
            <a:r>
              <a:rPr lang="en-US" sz="8000" dirty="0" smtClean="0">
                <a:latin typeface="Algerian" pitchFamily="82" charset="0"/>
              </a:rPr>
              <a:t/>
            </a:r>
            <a:br>
              <a:rPr lang="en-US" sz="8000" dirty="0" smtClean="0">
                <a:latin typeface="Algerian" pitchFamily="82" charset="0"/>
              </a:rPr>
            </a:br>
            <a:r>
              <a:rPr lang="en-US" sz="8000" dirty="0" smtClean="0">
                <a:latin typeface="Algerian" pitchFamily="82" charset="0"/>
              </a:rPr>
              <a:t>Mrs. Oliver</a:t>
            </a:r>
            <a:endParaRPr lang="en-US" sz="8000" dirty="0">
              <a:latin typeface="Algerian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24400"/>
            <a:ext cx="2540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Bellwork: </a:t>
            </a:r>
            <a:r>
              <a:rPr lang="en-US" dirty="0"/>
              <a:t>What are your favorite things to cook in the kitchen?  If you don’t cook much, what things do you make yourself to eat?</a:t>
            </a:r>
          </a:p>
          <a:p>
            <a:r>
              <a:rPr lang="en-US" b="1" u="sng" dirty="0"/>
              <a:t>Objective: </a:t>
            </a:r>
            <a:r>
              <a:rPr lang="en-US" dirty="0"/>
              <a:t>Identify safety and sanitation procedures while working in the kitchen.</a:t>
            </a:r>
          </a:p>
          <a:p>
            <a:r>
              <a:rPr lang="en-US" b="1" u="sng" dirty="0"/>
              <a:t>CW: </a:t>
            </a:r>
            <a:r>
              <a:rPr lang="en-US" dirty="0"/>
              <a:t>Kitchen Safety pre test, begin kitchen safari</a:t>
            </a:r>
          </a:p>
          <a:p>
            <a:r>
              <a:rPr lang="en-US" b="1" u="sng" dirty="0"/>
              <a:t>HW: </a:t>
            </a:r>
            <a:r>
              <a:rPr lang="en-US" dirty="0"/>
              <a:t>Have a great night!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lgerian" pitchFamily="82" charset="0"/>
              </a:rPr>
              <a:t>Foods Unit</a:t>
            </a:r>
            <a:br>
              <a:rPr lang="en-US" dirty="0">
                <a:latin typeface="Algerian" pitchFamily="82" charset="0"/>
              </a:rPr>
            </a:br>
            <a:r>
              <a:rPr lang="en-US" dirty="0">
                <a:latin typeface="Algerian" pitchFamily="82" charset="0"/>
              </a:rPr>
              <a:t>6th Grade FACS –Day 1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305800" cy="50718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200" b="1" u="sng" dirty="0" smtClean="0"/>
              <a:t>Personal </a:t>
            </a:r>
            <a:r>
              <a:rPr lang="en-US" sz="2200" b="1" u="sng" dirty="0" smtClean="0"/>
              <a:t>Growth and </a:t>
            </a:r>
            <a:r>
              <a:rPr lang="en-US" sz="2200" b="1" u="sng" dirty="0" smtClean="0"/>
              <a:t>Development</a:t>
            </a:r>
            <a:r>
              <a:rPr lang="en-US" sz="2200" b="1" u="sng" dirty="0"/>
              <a:t>:</a:t>
            </a:r>
            <a:r>
              <a:rPr lang="en-US" sz="2200" dirty="0" smtClean="0"/>
              <a:t>	                         </a:t>
            </a:r>
          </a:p>
          <a:p>
            <a:pPr lvl="1"/>
            <a:r>
              <a:rPr lang="en-US" sz="2200" dirty="0" smtClean="0"/>
              <a:t>Character Education</a:t>
            </a:r>
          </a:p>
          <a:p>
            <a:pPr lvl="1"/>
            <a:r>
              <a:rPr lang="en-US" sz="2200" dirty="0" smtClean="0"/>
              <a:t>Values/Goals</a:t>
            </a:r>
          </a:p>
          <a:p>
            <a:pPr lvl="1"/>
            <a:endParaRPr lang="en-US" sz="2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u="sng" dirty="0" smtClean="0"/>
              <a:t>Communication </a:t>
            </a:r>
            <a:r>
              <a:rPr lang="en-US" sz="2200" b="1" u="sng" dirty="0" smtClean="0"/>
              <a:t>Skills:</a:t>
            </a:r>
          </a:p>
          <a:p>
            <a:pPr lvl="1"/>
            <a:r>
              <a:rPr lang="en-US" sz="2200" dirty="0"/>
              <a:t>Food Preparation					 </a:t>
            </a:r>
          </a:p>
          <a:p>
            <a:pPr lvl="1"/>
            <a:r>
              <a:rPr lang="en-US" sz="2200" dirty="0"/>
              <a:t>Kitchen Safety and Sanitation</a:t>
            </a:r>
          </a:p>
          <a:p>
            <a:pPr lvl="1"/>
            <a:r>
              <a:rPr lang="en-US" sz="2200" dirty="0"/>
              <a:t>Tools and Equipment</a:t>
            </a:r>
          </a:p>
          <a:p>
            <a:pPr lvl="1"/>
            <a:r>
              <a:rPr lang="en-US" sz="2200" dirty="0"/>
              <a:t>Measuring and Abbreviations</a:t>
            </a:r>
          </a:p>
          <a:p>
            <a:pPr lvl="1"/>
            <a:endParaRPr lang="en-US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b="1" u="sng" dirty="0"/>
              <a:t>Sewing </a:t>
            </a:r>
            <a:r>
              <a:rPr lang="en-US" sz="2200" b="1" u="sng" dirty="0" smtClean="0"/>
              <a:t>Skills:</a:t>
            </a:r>
            <a:r>
              <a:rPr lang="en-US" sz="2200" dirty="0"/>
              <a:t>	                                               </a:t>
            </a:r>
          </a:p>
          <a:p>
            <a:pPr lvl="1"/>
            <a:r>
              <a:rPr lang="en-US" sz="2200" dirty="0"/>
              <a:t>Identifying sewing equipment</a:t>
            </a:r>
          </a:p>
          <a:p>
            <a:pPr lvl="1"/>
            <a:r>
              <a:rPr lang="en-US" sz="2200" dirty="0"/>
              <a:t>Able to thread a sewing machine</a:t>
            </a:r>
          </a:p>
          <a:p>
            <a:pPr lvl="1"/>
            <a:r>
              <a:rPr lang="en-US" sz="2200" dirty="0"/>
              <a:t>Create a sewing project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 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lgerian" pitchFamily="82" charset="0"/>
              </a:rPr>
              <a:t/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Nine week exploratory class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Absent Work</a:t>
            </a:r>
          </a:p>
          <a:p>
            <a:r>
              <a:rPr lang="en-US" dirty="0" smtClean="0"/>
              <a:t>Work Completed to Cook</a:t>
            </a:r>
          </a:p>
          <a:p>
            <a:r>
              <a:rPr lang="en-US" dirty="0" smtClean="0"/>
              <a:t>Make Up Labs</a:t>
            </a:r>
          </a:p>
          <a:p>
            <a:r>
              <a:rPr lang="en-US" dirty="0" smtClean="0">
                <a:hlinkClick r:id="rId2"/>
              </a:rPr>
              <a:t>Class website</a:t>
            </a:r>
            <a:endParaRPr lang="en-US" dirty="0" smtClean="0"/>
          </a:p>
          <a:p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Contact Me: </a:t>
            </a:r>
          </a:p>
          <a:p>
            <a:r>
              <a:rPr lang="en-US" dirty="0" smtClean="0"/>
              <a:t>816-224-1700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aoliver@bssd.net</a:t>
            </a:r>
            <a:endParaRPr lang="en-US" dirty="0" smtClean="0"/>
          </a:p>
          <a:p>
            <a:r>
              <a:rPr lang="en-US" dirty="0" smtClean="0"/>
              <a:t>www.oliverfacs.weebly.com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Class Info.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87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Lucida Sans Unicode</vt:lpstr>
      <vt:lpstr>Verdana</vt:lpstr>
      <vt:lpstr>Wingdings</vt:lpstr>
      <vt:lpstr>Wingdings 2</vt:lpstr>
      <vt:lpstr>Wingdings 3</vt:lpstr>
      <vt:lpstr>Concourse</vt:lpstr>
      <vt:lpstr>Welcome  6th Grade FACS of Life Mrs. Oliver</vt:lpstr>
      <vt:lpstr>Foods Unit 6th Grade FACS –Day 1</vt:lpstr>
      <vt:lpstr>  Nine week exploratory class    </vt:lpstr>
      <vt:lpstr>Class Info.</vt:lpstr>
    </vt:vector>
  </TitlesOfParts>
  <Company>Raymore Peculiar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FACS Mrs. Oliver</dc:title>
  <dc:creator>AOliver</dc:creator>
  <cp:lastModifiedBy>Angela Oliver</cp:lastModifiedBy>
  <cp:revision>3</cp:revision>
  <dcterms:created xsi:type="dcterms:W3CDTF">2010-08-30T16:52:22Z</dcterms:created>
  <dcterms:modified xsi:type="dcterms:W3CDTF">2014-08-26T16:17:38Z</dcterms:modified>
</cp:coreProperties>
</file>