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8" r:id="rId5"/>
    <p:sldId id="260" r:id="rId6"/>
    <p:sldId id="261" r:id="rId7"/>
    <p:sldId id="262" r:id="rId8"/>
    <p:sldId id="27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C4910B-6B4A-4E5B-BFF5-886368599F2B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F008FF-0D5B-46C5-AADB-3F63E6D463C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askerville Old Face" pitchFamily="18" charset="0"/>
              </a:rPr>
              <a:t>Welcome to FACS (Family and Consumer Sciences)</a:t>
            </a:r>
          </a:p>
          <a:p>
            <a:pPr algn="ctr"/>
            <a:r>
              <a:rPr lang="en-US" sz="2800" b="1" dirty="0" smtClean="0">
                <a:latin typeface="Baskerville Old Face" pitchFamily="18" charset="0"/>
              </a:rPr>
              <a:t>Mrs. Oliver</a:t>
            </a:r>
          </a:p>
          <a:p>
            <a:pPr algn="ctr"/>
            <a:r>
              <a:rPr lang="en-US" sz="2800" b="1" dirty="0" smtClean="0">
                <a:latin typeface="Baskerville Old Face" pitchFamily="18" charset="0"/>
              </a:rPr>
              <a:t>7</a:t>
            </a:r>
            <a:r>
              <a:rPr lang="en-US" sz="2800" b="1" baseline="30000" dirty="0" smtClean="0">
                <a:latin typeface="Baskerville Old Face" pitchFamily="18" charset="0"/>
              </a:rPr>
              <a:t>th</a:t>
            </a:r>
            <a:r>
              <a:rPr lang="en-US" sz="2800" b="1" dirty="0" smtClean="0">
                <a:latin typeface="Baskerville Old Face" pitchFamily="18" charset="0"/>
              </a:rPr>
              <a:t> Grade-Personal Development</a:t>
            </a:r>
            <a:endParaRPr lang="en-US" sz="2800" b="1" dirty="0"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/>
          </a:p>
          <a:p>
            <a:endParaRPr lang="en-US" sz="2000" b="1" u="sng" dirty="0" smtClean="0"/>
          </a:p>
          <a:p>
            <a:r>
              <a:rPr lang="en-US" sz="2000" b="1" u="sng" dirty="0" smtClean="0"/>
              <a:t>Bellwork</a:t>
            </a:r>
            <a:r>
              <a:rPr lang="en-US" sz="2000" b="1" dirty="0" smtClean="0"/>
              <a:t>: Please get out your agenda and write down what the CW (classwork) and HW (Homework ) for today is. 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Write a paragraph telling me what you did over break and something about yourself. How many kids are in your family, your hobbies, things you are excited about middle school!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276600"/>
            <a:ext cx="8458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 smtClean="0"/>
          </a:p>
          <a:p>
            <a:endParaRPr lang="en-US" b="1" u="sng" dirty="0" smtClean="0"/>
          </a:p>
          <a:p>
            <a:r>
              <a:rPr lang="en-US" sz="2400" b="1" u="sng" dirty="0" smtClean="0"/>
              <a:t>Objective: </a:t>
            </a:r>
            <a:r>
              <a:rPr lang="en-US" sz="2400" b="1" dirty="0" smtClean="0"/>
              <a:t>getting to know classroom rules and expectations</a:t>
            </a:r>
          </a:p>
          <a:p>
            <a:endParaRPr lang="en-US" sz="2400" b="1" dirty="0"/>
          </a:p>
          <a:p>
            <a:r>
              <a:rPr lang="en-US" sz="2400" b="1" u="sng" dirty="0" smtClean="0"/>
              <a:t>CW: </a:t>
            </a:r>
            <a:r>
              <a:rPr lang="en-US" sz="2400" b="1" dirty="0" smtClean="0"/>
              <a:t>Syllabus, Foldable</a:t>
            </a:r>
          </a:p>
          <a:p>
            <a:r>
              <a:rPr lang="en-US" sz="2400" b="1" u="sng" dirty="0" smtClean="0"/>
              <a:t>HW: </a:t>
            </a:r>
            <a:r>
              <a:rPr lang="en-US" sz="2400" b="1" dirty="0" smtClean="0"/>
              <a:t>Share your syllabus with your parents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8674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Day 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7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</a:t>
            </a:r>
          </a:p>
          <a:p>
            <a:pPr>
              <a:buNone/>
            </a:pPr>
            <a:r>
              <a:rPr lang="en-US" sz="1400" b="1" dirty="0" smtClean="0"/>
              <a:t>	Day 8</a:t>
            </a:r>
          </a:p>
          <a:p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	</a:t>
            </a:r>
            <a:r>
              <a:rPr lang="en-US" sz="2800" b="1" u="sng" dirty="0" smtClean="0"/>
              <a:t>Bellwork: </a:t>
            </a:r>
            <a:r>
              <a:rPr lang="en-US" sz="2800" dirty="0" smtClean="0"/>
              <a:t>What is the best way to measure 1 cup of </a:t>
            </a:r>
            <a:r>
              <a:rPr lang="en-US" sz="2800" dirty="0" smtClean="0"/>
              <a:t>Peanut Butter? </a:t>
            </a:r>
            <a:r>
              <a:rPr lang="en-US" sz="2800" dirty="0" smtClean="0"/>
              <a:t>How do you measure 1 cup </a:t>
            </a:r>
            <a:r>
              <a:rPr lang="en-US" sz="2800" smtClean="0"/>
              <a:t>of </a:t>
            </a:r>
            <a:r>
              <a:rPr lang="en-US" sz="2800" smtClean="0"/>
              <a:t>Flour</a:t>
            </a:r>
            <a:r>
              <a:rPr lang="en-US" sz="2800" u="sng" smtClean="0"/>
              <a:t>?</a:t>
            </a:r>
            <a:endParaRPr lang="en-US" sz="2800" u="sng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Objective:</a:t>
            </a:r>
            <a:r>
              <a:rPr lang="en-US" sz="2800" dirty="0" smtClean="0"/>
              <a:t>  learn how to measure ingredients and understand kitchen safety. 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CW:</a:t>
            </a:r>
            <a:r>
              <a:rPr lang="en-US" sz="2800" b="1" dirty="0" smtClean="0"/>
              <a:t>  </a:t>
            </a:r>
            <a:r>
              <a:rPr lang="en-US" sz="2800" dirty="0" smtClean="0"/>
              <a:t>Demo on measuring ingredients, Safety in the Kitchen notes, and Truths and Myths on dishwashing.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HW:</a:t>
            </a:r>
            <a:r>
              <a:rPr lang="en-US" sz="2800" dirty="0" smtClean="0"/>
              <a:t> None ! </a:t>
            </a:r>
            <a:endParaRPr lang="en-US" sz="2800" b="1" dirty="0" smtClean="0"/>
          </a:p>
          <a:p>
            <a:pPr>
              <a:buNone/>
            </a:pP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7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</a:t>
            </a:r>
          </a:p>
          <a:p>
            <a:pPr>
              <a:buNone/>
            </a:pPr>
            <a:r>
              <a:rPr lang="en-US" sz="1400" b="1" dirty="0" smtClean="0"/>
              <a:t>	Day 9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	</a:t>
            </a:r>
            <a:r>
              <a:rPr lang="en-US" sz="2400" b="1" u="sng" dirty="0" smtClean="0"/>
              <a:t>Bellwork: </a:t>
            </a:r>
            <a:r>
              <a:rPr lang="en-US" sz="2400" dirty="0" smtClean="0"/>
              <a:t>What are 3 things you should do to </a:t>
            </a:r>
            <a:r>
              <a:rPr lang="en-US" sz="2400" smtClean="0"/>
              <a:t>get ready to cook?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Objective:</a:t>
            </a:r>
            <a:r>
              <a:rPr lang="en-US" sz="2400" dirty="0" smtClean="0"/>
              <a:t>  learn how to measure ingredients and understand kitchen safety. 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CW:</a:t>
            </a:r>
            <a:r>
              <a:rPr lang="en-US" sz="2400" b="1" dirty="0" smtClean="0"/>
              <a:t>  </a:t>
            </a:r>
            <a:r>
              <a:rPr lang="en-US" sz="2400" dirty="0" smtClean="0"/>
              <a:t>Safety in the Kitchen notes, and Truths and Myths on dishwashing.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HW:</a:t>
            </a:r>
            <a:r>
              <a:rPr lang="en-US" sz="2400" dirty="0" smtClean="0"/>
              <a:t> None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7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Grade</a:t>
            </a:r>
          </a:p>
          <a:p>
            <a:pPr>
              <a:buNone/>
            </a:pPr>
            <a:r>
              <a:rPr lang="en-US" sz="1600" b="1" dirty="0" smtClean="0"/>
              <a:t>	Day 10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2800" b="1" u="sng" dirty="0" smtClean="0"/>
              <a:t>Bellwork</a:t>
            </a:r>
            <a:r>
              <a:rPr lang="en-US" sz="2800" b="1" u="sng" smtClean="0"/>
              <a:t>: </a:t>
            </a:r>
            <a:r>
              <a:rPr lang="en-US" sz="2800" smtClean="0"/>
              <a:t>Test </a:t>
            </a:r>
            <a:r>
              <a:rPr lang="en-US" sz="2800" dirty="0" smtClean="0"/>
              <a:t>in 5 </a:t>
            </a:r>
            <a:r>
              <a:rPr lang="en-US" sz="2800" dirty="0" err="1" smtClean="0"/>
              <a:t>mins</a:t>
            </a:r>
            <a:r>
              <a:rPr lang="en-US" sz="2800" dirty="0" smtClean="0"/>
              <a:t>=STUDY!!!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Objective: </a:t>
            </a:r>
            <a:r>
              <a:rPr lang="en-US" sz="2800" dirty="0" smtClean="0"/>
              <a:t>Identify and practice good measuring techniques.</a:t>
            </a:r>
          </a:p>
          <a:p>
            <a:pPr>
              <a:buNone/>
            </a:pPr>
            <a:r>
              <a:rPr lang="en-US" sz="2800" b="1" dirty="0" smtClean="0"/>
              <a:t>	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CW:</a:t>
            </a:r>
            <a:r>
              <a:rPr lang="en-US" sz="2800" b="1" dirty="0" smtClean="0"/>
              <a:t>  </a:t>
            </a:r>
            <a:r>
              <a:rPr lang="en-US" sz="2800" dirty="0" smtClean="0"/>
              <a:t>Basic equipment, recipe terms &amp; definitions, Who has I have, Kitchen test</a:t>
            </a:r>
          </a:p>
          <a:p>
            <a:pPr>
              <a:buNone/>
            </a:pPr>
            <a:r>
              <a:rPr lang="en-US" sz="2800" b="1" dirty="0" smtClean="0"/>
              <a:t>	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HW:</a:t>
            </a:r>
            <a:r>
              <a:rPr lang="en-US" sz="2800" dirty="0" smtClean="0"/>
              <a:t> Have a great night!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01980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7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</a:t>
            </a:r>
          </a:p>
          <a:p>
            <a:pPr>
              <a:buNone/>
            </a:pPr>
            <a:r>
              <a:rPr lang="en-US" sz="1400" b="1" dirty="0" smtClean="0"/>
              <a:t>	Day 11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	</a:t>
            </a:r>
            <a:r>
              <a:rPr lang="en-US" sz="2400" b="1" u="sng" dirty="0" smtClean="0"/>
              <a:t>Bellwork: </a:t>
            </a:r>
            <a:r>
              <a:rPr lang="en-US" sz="2400" dirty="0" smtClean="0"/>
              <a:t>Get out your recipes and </a:t>
            </a:r>
            <a:r>
              <a:rPr lang="en-US" sz="2400" smtClean="0"/>
              <a:t>get started!</a:t>
            </a: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Objective: </a:t>
            </a:r>
            <a:r>
              <a:rPr lang="en-US" sz="2400" dirty="0" smtClean="0"/>
              <a:t>Create a meal in the foods lab.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CW:</a:t>
            </a:r>
            <a:r>
              <a:rPr lang="en-US" sz="2400" b="1" dirty="0" smtClean="0"/>
              <a:t>  </a:t>
            </a:r>
            <a:r>
              <a:rPr lang="en-US" sz="2400" dirty="0" smtClean="0"/>
              <a:t>Fill out lab forms and go through lab procedures, rules &amp; market orders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HW:</a:t>
            </a:r>
            <a:r>
              <a:rPr lang="en-US" sz="2400" dirty="0" smtClean="0"/>
              <a:t> Bring in a rubber band for hair if long enough!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943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800" dirty="0" smtClean="0"/>
              <a:t>7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Grade</a:t>
            </a:r>
          </a:p>
          <a:p>
            <a:pPr>
              <a:buNone/>
            </a:pPr>
            <a:r>
              <a:rPr lang="en-US" sz="1600" b="1" dirty="0" smtClean="0"/>
              <a:t>	Day 12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2800" b="1" u="sng" dirty="0" smtClean="0"/>
              <a:t>Bellwork: </a:t>
            </a:r>
            <a:r>
              <a:rPr lang="en-US" sz="2800" dirty="0" smtClean="0"/>
              <a:t>Get out your recipe and finish copying them. You have 20 </a:t>
            </a:r>
            <a:r>
              <a:rPr lang="en-US" sz="2800" dirty="0" err="1" smtClean="0"/>
              <a:t>mins</a:t>
            </a:r>
            <a:r>
              <a:rPr lang="en-US" sz="2800" smtClean="0"/>
              <a:t> if you want to cook!  </a:t>
            </a:r>
            <a:r>
              <a:rPr lang="en-US" sz="2800" dirty="0" smtClean="0"/>
              <a:t>Clear all items off your table. </a:t>
            </a:r>
            <a:r>
              <a:rPr lang="en-US" sz="2800" dirty="0" smtClean="0">
                <a:solidFill>
                  <a:srgbClr val="FFFF00"/>
                </a:solidFill>
              </a:rPr>
              <a:t>One person get out your groups lab plan and place on your table!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Objective: </a:t>
            </a:r>
            <a:r>
              <a:rPr lang="en-US" sz="2800" dirty="0" smtClean="0"/>
              <a:t>Create a meal in the foods lab and follow a written recipe.</a:t>
            </a:r>
          </a:p>
          <a:p>
            <a:pPr>
              <a:buNone/>
            </a:pPr>
            <a:r>
              <a:rPr lang="en-US" sz="2800" b="1" dirty="0" smtClean="0"/>
              <a:t>	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CW:</a:t>
            </a:r>
            <a:r>
              <a:rPr lang="en-US" sz="2800" b="1" dirty="0" smtClean="0"/>
              <a:t>  </a:t>
            </a:r>
            <a:r>
              <a:rPr lang="en-US" sz="2800" dirty="0" smtClean="0"/>
              <a:t>Orange Julius</a:t>
            </a:r>
          </a:p>
          <a:p>
            <a:pPr>
              <a:buNone/>
            </a:pPr>
            <a:r>
              <a:rPr lang="en-US" sz="2800" b="1" dirty="0" smtClean="0"/>
              <a:t>	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HW:</a:t>
            </a:r>
            <a:r>
              <a:rPr lang="en-US" sz="2800" dirty="0" smtClean="0"/>
              <a:t> Bring in a rubber band for hair if long enough!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01980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7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</a:t>
            </a:r>
          </a:p>
          <a:p>
            <a:pPr>
              <a:buNone/>
            </a:pPr>
            <a:r>
              <a:rPr lang="en-US" sz="1400" b="1" dirty="0" smtClean="0"/>
              <a:t>	Day 13</a:t>
            </a:r>
          </a:p>
          <a:p>
            <a:pPr>
              <a:buNone/>
            </a:pPr>
            <a:r>
              <a:rPr lang="en-US" sz="1400" b="1" dirty="0" smtClean="0"/>
              <a:t>	</a:t>
            </a:r>
            <a:r>
              <a:rPr lang="en-US" sz="2400" b="1" u="sng" dirty="0" smtClean="0"/>
              <a:t>Bellwork: </a:t>
            </a:r>
            <a:r>
              <a:rPr lang="en-US" sz="2400" dirty="0" smtClean="0"/>
              <a:t>Get out your recipe.  Clear all items off your table. What are the ingredients in Mini Pizzas? First person in group pre-heat oven, look on recipe for heat! </a:t>
            </a:r>
            <a:r>
              <a:rPr lang="en-US" sz="2400" dirty="0" smtClean="0">
                <a:solidFill>
                  <a:srgbClr val="FFFF00"/>
                </a:solidFill>
              </a:rPr>
              <a:t>One person get out your groups lab plan and place on your table!</a:t>
            </a: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Objective: </a:t>
            </a:r>
            <a:r>
              <a:rPr lang="en-US" sz="2400" dirty="0" smtClean="0"/>
              <a:t>Create a meal in the foods lab and follow a written recipe.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CW:</a:t>
            </a:r>
            <a:r>
              <a:rPr lang="en-US" sz="2400" b="1" dirty="0" smtClean="0"/>
              <a:t>  </a:t>
            </a:r>
            <a:r>
              <a:rPr lang="en-US" sz="2400" dirty="0" smtClean="0"/>
              <a:t>Mini Cheese Pizza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HW:</a:t>
            </a:r>
            <a:r>
              <a:rPr lang="en-US" sz="2400" dirty="0" smtClean="0"/>
              <a:t> Tell your parents about your cooking experience!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6096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800" dirty="0" smtClean="0"/>
              <a:t>7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Grade</a:t>
            </a:r>
          </a:p>
          <a:p>
            <a:pPr>
              <a:buNone/>
            </a:pPr>
            <a:r>
              <a:rPr lang="en-US" sz="1600" b="1" dirty="0" smtClean="0"/>
              <a:t>	Day 14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2800" b="1" u="sng" dirty="0" smtClean="0"/>
              <a:t>Bellwork: </a:t>
            </a:r>
            <a:r>
              <a:rPr lang="en-US" sz="2800" dirty="0" smtClean="0"/>
              <a:t>Get out your recipe.  Clear all items off your table. What are the ingredients in Hot Bean Tortilla Pizzas? First person pre-heat oven to correct temperature.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Objective: </a:t>
            </a:r>
            <a:r>
              <a:rPr lang="en-US" sz="2800" dirty="0" smtClean="0"/>
              <a:t>Create a meal in the foods lab and follow a written recipe.</a:t>
            </a:r>
          </a:p>
          <a:p>
            <a:pPr>
              <a:buNone/>
            </a:pPr>
            <a:r>
              <a:rPr lang="en-US" sz="2800" b="1" dirty="0" smtClean="0"/>
              <a:t>	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CW:</a:t>
            </a:r>
            <a:r>
              <a:rPr lang="en-US" sz="2800" b="1" dirty="0" smtClean="0"/>
              <a:t>  </a:t>
            </a:r>
            <a:r>
              <a:rPr lang="en-US" sz="2800" dirty="0" smtClean="0"/>
              <a:t>Hot Bean Tortilla Pizzas</a:t>
            </a:r>
          </a:p>
          <a:p>
            <a:pPr>
              <a:buNone/>
            </a:pPr>
            <a:r>
              <a:rPr lang="en-US" sz="2800" b="1" dirty="0" smtClean="0"/>
              <a:t>	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HW:</a:t>
            </a:r>
            <a:r>
              <a:rPr lang="en-US" sz="2800" dirty="0" smtClean="0"/>
              <a:t> Tell your parents about your cooking experience!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7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</a:t>
            </a:r>
          </a:p>
          <a:p>
            <a:pPr>
              <a:buNone/>
            </a:pPr>
            <a:r>
              <a:rPr lang="en-US" sz="1400" b="1" dirty="0" smtClean="0"/>
              <a:t>	Day 15</a:t>
            </a:r>
          </a:p>
          <a:p>
            <a:pPr>
              <a:buNone/>
            </a:pPr>
            <a:r>
              <a:rPr lang="en-US" sz="1400" b="1" dirty="0" smtClean="0"/>
              <a:t>	</a:t>
            </a:r>
            <a:r>
              <a:rPr lang="en-US" sz="2400" b="1" u="sng" dirty="0" smtClean="0"/>
              <a:t>Bellwork: </a:t>
            </a:r>
            <a:r>
              <a:rPr lang="en-US" sz="2400" dirty="0" smtClean="0"/>
              <a:t>Get out your recipe.  Clear all items off your table. What are the ingredients in Cinnamon Twists? </a:t>
            </a:r>
            <a:r>
              <a:rPr lang="en-US" sz="2400" smtClean="0"/>
              <a:t>Pre-heat ovens!</a:t>
            </a: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Objective: </a:t>
            </a:r>
            <a:r>
              <a:rPr lang="en-US" sz="2400" dirty="0" smtClean="0"/>
              <a:t>Create a meal in the foods lab and follow a written recipe.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CW:</a:t>
            </a:r>
            <a:r>
              <a:rPr lang="en-US" sz="2400" b="1" dirty="0" smtClean="0"/>
              <a:t>  </a:t>
            </a:r>
            <a:r>
              <a:rPr lang="en-US" sz="2400" dirty="0" smtClean="0"/>
              <a:t>Cinnamon Twists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HW:</a:t>
            </a:r>
            <a:r>
              <a:rPr lang="en-US" sz="2400" dirty="0" smtClean="0"/>
              <a:t> Tell your parents about your cooking experience!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1534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7th Grade: Sewing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	Day 16</a:t>
            </a:r>
          </a:p>
          <a:p>
            <a:endParaRPr lang="en-US" sz="1600" b="1" dirty="0" smtClean="0"/>
          </a:p>
          <a:p>
            <a:r>
              <a:rPr lang="en-US" sz="2400" b="1" u="sng" dirty="0" smtClean="0"/>
              <a:t>Bellwork: </a:t>
            </a:r>
            <a:r>
              <a:rPr lang="en-US" sz="2400" b="1" dirty="0" smtClean="0"/>
              <a:t>Have you ever sewn before? What do you think is the scariest part?</a:t>
            </a:r>
          </a:p>
          <a:p>
            <a:endParaRPr lang="en-US" sz="2400" b="1" dirty="0" smtClean="0"/>
          </a:p>
          <a:p>
            <a:r>
              <a:rPr lang="en-US" sz="2400" b="1" u="sng" dirty="0" smtClean="0"/>
              <a:t>Objective: </a:t>
            </a:r>
            <a:r>
              <a:rPr lang="en-US" sz="2400" b="1" dirty="0" smtClean="0"/>
              <a:t>Cut and pin fabric so it’s ready to sew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u="sng" dirty="0" smtClean="0"/>
              <a:t>CW: </a:t>
            </a:r>
            <a:r>
              <a:rPr lang="en-US" sz="2400" b="1" dirty="0" smtClean="0"/>
              <a:t>Sewing rules, Before we sew </a:t>
            </a:r>
            <a:r>
              <a:rPr lang="en-US" sz="2400" b="1" dirty="0" err="1" smtClean="0"/>
              <a:t>powerpoint</a:t>
            </a:r>
            <a:r>
              <a:rPr lang="en-US" sz="2400" b="1" dirty="0" smtClean="0"/>
              <a:t>, Sewing Tool ID and practice on paper.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7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Grade: Sewing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8305800" cy="492252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Day 17</a:t>
            </a:r>
          </a:p>
          <a:p>
            <a:endParaRPr lang="en-US" sz="1600" b="1" dirty="0" smtClean="0"/>
          </a:p>
          <a:p>
            <a:r>
              <a:rPr lang="en-US" sz="2400" b="1" u="sng" dirty="0" smtClean="0"/>
              <a:t>Bellwork: </a:t>
            </a:r>
            <a:r>
              <a:rPr lang="en-US" sz="2400" b="1" dirty="0" smtClean="0"/>
              <a:t>What type of gym bag are you making (What’s the fabric that you </a:t>
            </a:r>
            <a:r>
              <a:rPr lang="en-US" sz="2400" b="1" smtClean="0"/>
              <a:t>picked out)? </a:t>
            </a:r>
            <a:r>
              <a:rPr lang="en-US" sz="2400" b="1" dirty="0" smtClean="0"/>
              <a:t>Why did you pick the fabric you have?</a:t>
            </a:r>
          </a:p>
          <a:p>
            <a:endParaRPr lang="en-US" sz="2400" b="1" u="sng" dirty="0" smtClean="0"/>
          </a:p>
          <a:p>
            <a:r>
              <a:rPr lang="en-US" sz="2400" b="1" u="sng" dirty="0" smtClean="0"/>
              <a:t>Objective: </a:t>
            </a:r>
            <a:r>
              <a:rPr lang="en-US" sz="2400" b="1" dirty="0" smtClean="0"/>
              <a:t>Demonstrate how to use the sewing machine correctly and identify the sewing machine parts. </a:t>
            </a:r>
          </a:p>
          <a:p>
            <a:r>
              <a:rPr lang="en-US" sz="2400" b="1" u="sng" dirty="0" smtClean="0"/>
              <a:t>CW: </a:t>
            </a:r>
            <a:r>
              <a:rPr lang="en-US" sz="2400" b="1" dirty="0" smtClean="0"/>
              <a:t>Begin work on project, cutting and pinning</a:t>
            </a:r>
          </a:p>
          <a:p>
            <a:r>
              <a:rPr lang="en-US" sz="2400" b="1" u="sng" dirty="0" smtClean="0"/>
              <a:t>HW: </a:t>
            </a:r>
            <a:r>
              <a:rPr lang="en-US" sz="2400" b="1" dirty="0" smtClean="0"/>
              <a:t>Have a good night!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080248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900" b="1" u="sng" dirty="0" smtClean="0">
                <a:solidFill>
                  <a:schemeClr val="tx1"/>
                </a:solidFill>
                <a:latin typeface="+mn-lt"/>
              </a:rPr>
              <a:t>Bellwork: </a:t>
            </a:r>
            <a:r>
              <a:rPr lang="en-US" sz="2900" dirty="0" smtClean="0">
                <a:solidFill>
                  <a:schemeClr val="tx1"/>
                </a:solidFill>
                <a:latin typeface="+mn-lt"/>
              </a:rPr>
              <a:t>If you could change one thing about other people what would it be?  Why?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7391400" cy="335280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b="1" u="sng" dirty="0" smtClean="0"/>
              <a:t>Objective:  </a:t>
            </a:r>
            <a:r>
              <a:rPr lang="en-US" sz="2800" dirty="0" smtClean="0"/>
              <a:t>Identify positive steps to the development of self-esteem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b="1" u="sng" dirty="0" smtClean="0"/>
              <a:t>CW:</a:t>
            </a:r>
            <a:r>
              <a:rPr lang="en-US" sz="2800" dirty="0" smtClean="0"/>
              <a:t> Special you project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b="1" u="sng" dirty="0" smtClean="0"/>
              <a:t>HW: </a:t>
            </a:r>
            <a:r>
              <a:rPr lang="en-US" sz="2800" dirty="0" smtClean="0"/>
              <a:t>Special you Project if not finished in class. Be prepared to present in class next class period</a:t>
            </a:r>
          </a:p>
          <a:p>
            <a:pPr algn="l"/>
            <a:endParaRPr lang="en-US" sz="2800" b="1" u="sng" dirty="0" smtClean="0"/>
          </a:p>
          <a:p>
            <a:pPr algn="l"/>
            <a:r>
              <a:rPr lang="en-US" sz="2800" b="1" dirty="0" smtClean="0"/>
              <a:t>It’s a GREAT day to be a </a:t>
            </a:r>
            <a:r>
              <a:rPr lang="en-US" sz="2800" b="1" smtClean="0"/>
              <a:t>Huskie!!!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52400"/>
            <a:ext cx="6400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7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Grade</a:t>
            </a:r>
          </a:p>
          <a:p>
            <a:r>
              <a:rPr lang="en-US" sz="1600" b="1" dirty="0" smtClean="0"/>
              <a:t>Day 2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7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Grade: Sewing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Day 18,19</a:t>
            </a:r>
          </a:p>
          <a:p>
            <a:endParaRPr lang="en-US" sz="1600" b="1" dirty="0" smtClean="0"/>
          </a:p>
          <a:p>
            <a:r>
              <a:rPr lang="en-US" sz="2400" b="1" u="sng" dirty="0" smtClean="0"/>
              <a:t>Bellwork: </a:t>
            </a:r>
            <a:r>
              <a:rPr lang="en-US" sz="2400" b="1" dirty="0" smtClean="0"/>
              <a:t> Get out your fabric and get start READING!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If you want on a machine you must be READING!!!!</a:t>
            </a:r>
          </a:p>
          <a:p>
            <a:endParaRPr lang="en-US" sz="2400" b="1" u="sng" dirty="0" smtClean="0"/>
          </a:p>
          <a:p>
            <a:r>
              <a:rPr lang="en-US" sz="2400" b="1" u="sng" dirty="0" smtClean="0"/>
              <a:t>Objective: </a:t>
            </a:r>
            <a:r>
              <a:rPr lang="en-US" sz="2400" b="1" dirty="0" smtClean="0"/>
              <a:t>Create a drawstring Gym Bag</a:t>
            </a:r>
          </a:p>
          <a:p>
            <a:endParaRPr lang="en-US" sz="2400" b="1" u="sng" dirty="0" smtClean="0"/>
          </a:p>
          <a:p>
            <a:r>
              <a:rPr lang="en-US" sz="2400" b="1" u="sng" dirty="0" smtClean="0"/>
              <a:t>CW: </a:t>
            </a:r>
            <a:r>
              <a:rPr lang="en-US" sz="2400" b="1" dirty="0" smtClean="0"/>
              <a:t>Sewing Gym Bag</a:t>
            </a:r>
          </a:p>
          <a:p>
            <a:endParaRPr lang="en-US" sz="2400" b="1" u="sng" dirty="0" smtClean="0"/>
          </a:p>
          <a:p>
            <a:r>
              <a:rPr lang="en-US" sz="2400" b="1" u="sng" dirty="0" smtClean="0"/>
              <a:t>HW: </a:t>
            </a:r>
            <a:r>
              <a:rPr lang="en-US" sz="2400" b="1" dirty="0" smtClean="0"/>
              <a:t>Have a great night!</a:t>
            </a:r>
            <a:endParaRPr lang="en-US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 Child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Day 20</a:t>
            </a:r>
          </a:p>
          <a:p>
            <a:endParaRPr lang="en-US" sz="1600" b="1" dirty="0" smtClean="0"/>
          </a:p>
          <a:p>
            <a:r>
              <a:rPr lang="en-US" sz="2800" b="1" u="sng" dirty="0" smtClean="0"/>
              <a:t>Bellwork: </a:t>
            </a:r>
            <a:r>
              <a:rPr lang="en-US" sz="2800" dirty="0" smtClean="0"/>
              <a:t>Have you ever babysat before?  What did you like and dislike the most about it?</a:t>
            </a:r>
          </a:p>
          <a:p>
            <a:r>
              <a:rPr lang="en-US" sz="2800" b="1" u="sng" dirty="0" smtClean="0"/>
              <a:t>Objective: </a:t>
            </a:r>
            <a:r>
              <a:rPr lang="en-US" sz="2800" dirty="0" smtClean="0"/>
              <a:t>Identify the milestones and activities for the different stages of child development.</a:t>
            </a:r>
          </a:p>
          <a:p>
            <a:r>
              <a:rPr lang="en-US" sz="2800" b="1" u="sng" dirty="0" smtClean="0"/>
              <a:t>CW: </a:t>
            </a:r>
            <a:r>
              <a:rPr lang="en-US" sz="2800" dirty="0" smtClean="0"/>
              <a:t>Advance graphic organizer, PowerPoint and mind web.</a:t>
            </a:r>
          </a:p>
          <a:p>
            <a:r>
              <a:rPr lang="en-US" sz="2800" b="1" u="sng" dirty="0" smtClean="0"/>
              <a:t>HW: </a:t>
            </a:r>
            <a:r>
              <a:rPr lang="en-US" sz="2800" dirty="0" smtClean="0"/>
              <a:t>Mind web if not finished.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/>
              <a:t>7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Grade: 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9812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Day 21</a:t>
            </a:r>
          </a:p>
          <a:p>
            <a:endParaRPr lang="en-US" b="1" dirty="0" smtClean="0"/>
          </a:p>
          <a:p>
            <a:r>
              <a:rPr lang="en-US" sz="2800" b="1" u="sng" dirty="0" smtClean="0"/>
              <a:t>Bellwork: </a:t>
            </a:r>
            <a:r>
              <a:rPr lang="en-US" sz="2800" dirty="0" smtClean="0"/>
              <a:t>What is your favorite age to babysit for?  What age wouldn’t you like to babysit?  Get out laptop when finished!!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Objective:  </a:t>
            </a:r>
            <a:r>
              <a:rPr lang="en-US" sz="2800" dirty="0" smtClean="0"/>
              <a:t>finish mind web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CW: </a:t>
            </a:r>
            <a:r>
              <a:rPr lang="en-US" sz="2800" dirty="0" smtClean="0"/>
              <a:t>mind webs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HW: </a:t>
            </a:r>
            <a:r>
              <a:rPr lang="en-US" sz="2800" dirty="0" smtClean="0"/>
              <a:t> Have a good night!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7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Grade: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8763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Day 22</a:t>
            </a:r>
          </a:p>
          <a:p>
            <a:endParaRPr lang="en-US" b="1" dirty="0" smtClean="0"/>
          </a:p>
          <a:p>
            <a:r>
              <a:rPr lang="en-US" sz="2800" b="1" u="sng" dirty="0" smtClean="0"/>
              <a:t>Bellwork: </a:t>
            </a:r>
            <a:r>
              <a:rPr lang="en-US" sz="2800" dirty="0" smtClean="0"/>
              <a:t>Get out your groups lab plan for play-dough and hang it up, Clear off your desks and get out grade sheet for your presentation.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Objective: </a:t>
            </a:r>
            <a:r>
              <a:rPr lang="en-US" sz="2800" dirty="0" smtClean="0"/>
              <a:t>Understand the stages of child development!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CW: </a:t>
            </a:r>
            <a:r>
              <a:rPr lang="en-US" sz="2800" dirty="0" smtClean="0"/>
              <a:t>Make Play-dough and presentations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HW: </a:t>
            </a:r>
            <a:r>
              <a:rPr lang="en-US" sz="2800" dirty="0" smtClean="0"/>
              <a:t>Have a great Day!!!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77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Day 3</a:t>
            </a:r>
          </a:p>
          <a:p>
            <a:endParaRPr lang="en-US" sz="3200" dirty="0" smtClean="0"/>
          </a:p>
          <a:p>
            <a:r>
              <a:rPr lang="en-US" sz="3200" b="1" u="sng" dirty="0" smtClean="0"/>
              <a:t>Bellwork: </a:t>
            </a:r>
            <a:r>
              <a:rPr lang="en-US" sz="3200" dirty="0" smtClean="0"/>
              <a:t>What is a value?  What are 3 things that you value or 3 of your values? Explain why?</a:t>
            </a:r>
          </a:p>
          <a:p>
            <a:r>
              <a:rPr lang="en-US" sz="3200" b="1" u="sng" dirty="0" smtClean="0"/>
              <a:t>Objective: </a:t>
            </a:r>
            <a:r>
              <a:rPr lang="en-US" sz="3200" dirty="0" smtClean="0"/>
              <a:t>Demonstrate the purpose of values.</a:t>
            </a:r>
          </a:p>
          <a:p>
            <a:r>
              <a:rPr lang="en-US" sz="3200" b="1" u="sng" dirty="0" smtClean="0"/>
              <a:t>CW: </a:t>
            </a:r>
            <a:r>
              <a:rPr lang="en-US" sz="3200" dirty="0" smtClean="0"/>
              <a:t>Finish and present Special me collage, Begin lesson on Values</a:t>
            </a:r>
          </a:p>
          <a:p>
            <a:r>
              <a:rPr lang="en-US" sz="3200" b="1" u="sng" dirty="0" smtClean="0"/>
              <a:t>HW</a:t>
            </a:r>
            <a:r>
              <a:rPr lang="en-US" sz="3200" b="1" u="sng" smtClean="0"/>
              <a:t>: </a:t>
            </a:r>
            <a:r>
              <a:rPr lang="en-US" sz="3200" smtClean="0"/>
              <a:t>Have a good night!</a:t>
            </a:r>
            <a:endParaRPr lang="en-US" sz="3200" dirty="0" smtClean="0"/>
          </a:p>
          <a:p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7</a:t>
            </a:r>
            <a:r>
              <a:rPr lang="en-US" baseline="30000" smtClean="0"/>
              <a:t>th</a:t>
            </a:r>
            <a:r>
              <a:rPr lang="en-US" smtClean="0"/>
              <a:t> Grade: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err="1" smtClean="0"/>
              <a:t>Bellwork</a:t>
            </a:r>
            <a:r>
              <a:rPr lang="en-US" sz="2800" b="1" u="sng" dirty="0" smtClean="0"/>
              <a:t>: </a:t>
            </a:r>
            <a:r>
              <a:rPr lang="en-US" sz="2800" dirty="0" smtClean="0"/>
              <a:t>Why are values important? Do we all have the same values? Why </a:t>
            </a:r>
            <a:r>
              <a:rPr lang="en-US" sz="2800" smtClean="0"/>
              <a:t>or why not.</a:t>
            </a:r>
            <a:endParaRPr lang="en-US" sz="2800" dirty="0" smtClean="0"/>
          </a:p>
          <a:p>
            <a:r>
              <a:rPr lang="en-US" sz="2800" b="1" u="sng" dirty="0" smtClean="0"/>
              <a:t>Objective: </a:t>
            </a:r>
            <a:r>
              <a:rPr lang="en-US" sz="2800" dirty="0" smtClean="0"/>
              <a:t>Demonstrate the purpose of values.</a:t>
            </a:r>
          </a:p>
          <a:p>
            <a:r>
              <a:rPr lang="en-US" sz="2800" b="1" u="sng" dirty="0" smtClean="0"/>
              <a:t>CW: </a:t>
            </a:r>
            <a:r>
              <a:rPr lang="en-US" sz="2800" dirty="0" smtClean="0"/>
              <a:t>Finish and present Special me collage, Begin lesson on Values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8080248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 err="1" smtClean="0">
                <a:solidFill>
                  <a:schemeClr val="tx1"/>
                </a:solidFill>
                <a:latin typeface="+mn-lt"/>
              </a:rPr>
              <a:t>Bellwork:</a:t>
            </a:r>
            <a:r>
              <a:rPr lang="en-US" sz="2400" b="1" dirty="0" err="1" smtClean="0">
                <a:solidFill>
                  <a:schemeClr val="tx1"/>
                </a:solidFill>
                <a:effectLst/>
                <a:latin typeface="+mn-lt"/>
              </a:rPr>
              <a:t>What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+mn-lt"/>
              </a:rPr>
              <a:t> is one of your short term goals? What is one of your </a:t>
            </a:r>
            <a:r>
              <a:rPr lang="en-US" sz="2400" b="1" smtClean="0">
                <a:solidFill>
                  <a:schemeClr val="tx1"/>
                </a:solidFill>
                <a:effectLst/>
                <a:latin typeface="+mn-lt"/>
              </a:rPr>
              <a:t>long term goals?</a:t>
            </a:r>
            <a:endParaRPr lang="en-US" sz="2400" b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10600" cy="4648200"/>
          </a:xfrm>
        </p:spPr>
        <p:txBody>
          <a:bodyPr/>
          <a:lstStyle/>
          <a:p>
            <a:pPr algn="l"/>
            <a:endParaRPr lang="en-US" b="1" u="sng" dirty="0" smtClean="0"/>
          </a:p>
          <a:p>
            <a:pPr algn="l"/>
            <a:r>
              <a:rPr lang="en-US" b="1" u="sng" dirty="0" smtClean="0"/>
              <a:t>Objective: </a:t>
            </a:r>
            <a:r>
              <a:rPr lang="en-US" dirty="0" smtClean="0"/>
              <a:t>Identify what are values are and why it’s ok that we all have different values.</a:t>
            </a:r>
          </a:p>
          <a:p>
            <a:pPr algn="l"/>
            <a:endParaRPr lang="en-US" b="1" u="sng" dirty="0" smtClean="0"/>
          </a:p>
          <a:p>
            <a:pPr algn="l"/>
            <a:r>
              <a:rPr lang="en-US" b="1" u="sng" dirty="0" smtClean="0"/>
              <a:t>CW: </a:t>
            </a:r>
            <a:r>
              <a:rPr lang="en-US" dirty="0" smtClean="0"/>
              <a:t>Present collages, self in a sack project, talk about goals.</a:t>
            </a:r>
          </a:p>
          <a:p>
            <a:pPr algn="l"/>
            <a:endParaRPr lang="en-US" b="1" u="sng" dirty="0" smtClean="0"/>
          </a:p>
          <a:p>
            <a:pPr algn="l"/>
            <a:r>
              <a:rPr lang="en-US" b="1" u="sng" dirty="0" smtClean="0"/>
              <a:t>HW: S</a:t>
            </a:r>
            <a:r>
              <a:rPr lang="en-US" dirty="0" smtClean="0"/>
              <a:t>elf in a sack complete at home!  </a:t>
            </a:r>
            <a:r>
              <a:rPr lang="en-US" b="1" dirty="0" smtClean="0"/>
              <a:t>Bring in your 3 items!!!!</a:t>
            </a:r>
          </a:p>
          <a:p>
            <a:pPr algn="l"/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04800"/>
            <a:ext cx="487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7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 Grade</a:t>
            </a:r>
          </a:p>
          <a:p>
            <a:r>
              <a:rPr lang="en-US" sz="2400" b="1" dirty="0" smtClean="0"/>
              <a:t>Day 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28600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7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 Grade</a:t>
            </a:r>
          </a:p>
          <a:p>
            <a:r>
              <a:rPr lang="en-US" sz="2000" b="1" dirty="0" smtClean="0"/>
              <a:t>Day 5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Bellwork:  </a:t>
            </a:r>
            <a:r>
              <a:rPr lang="en-US" sz="2800" dirty="0" smtClean="0"/>
              <a:t>What is a skill? What is a talent?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Objective: </a:t>
            </a:r>
            <a:r>
              <a:rPr lang="en-US" sz="2800" dirty="0" smtClean="0"/>
              <a:t>Identify what your long and short term goals are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CW: </a:t>
            </a:r>
            <a:r>
              <a:rPr lang="en-US" sz="2800" dirty="0" smtClean="0"/>
              <a:t>What’s my line Notes on skills vs. talents, do you have skills or talent, Notes on goal and compare and contrast long/short term goals.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HW: </a:t>
            </a:r>
            <a:r>
              <a:rPr lang="en-US" sz="2800" dirty="0" smtClean="0"/>
              <a:t>Complete goals chart.</a:t>
            </a:r>
            <a:r>
              <a:rPr lang="en-US" sz="2800" b="1" u="sng" dirty="0" smtClean="0"/>
              <a:t> 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45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7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 Grade</a:t>
            </a:r>
          </a:p>
          <a:p>
            <a:r>
              <a:rPr lang="en-US" sz="2400" b="1" dirty="0" smtClean="0"/>
              <a:t>Day 6</a:t>
            </a:r>
          </a:p>
          <a:p>
            <a:endParaRPr lang="en-US" sz="2400" b="1" dirty="0" smtClean="0"/>
          </a:p>
          <a:p>
            <a:r>
              <a:rPr lang="en-US" sz="2800" b="1" u="sng" dirty="0" smtClean="0"/>
              <a:t>Bellwork: </a:t>
            </a:r>
            <a:r>
              <a:rPr lang="en-US" sz="2800" dirty="0" smtClean="0"/>
              <a:t>Who is your best friend?  What makes them such a great friend?  What are your favorite things to do together?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Objective: </a:t>
            </a:r>
            <a:r>
              <a:rPr lang="en-US" sz="2800" dirty="0" smtClean="0"/>
              <a:t>practice how to promote good communication skills.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CW: </a:t>
            </a:r>
            <a:r>
              <a:rPr lang="en-US" sz="2800" dirty="0" smtClean="0"/>
              <a:t>communicating activity, communication notes, I statements, Friend graphic organizer, Friend poem and paper.</a:t>
            </a:r>
          </a:p>
          <a:p>
            <a:r>
              <a:rPr lang="en-US" sz="2800" b="1" u="sng" dirty="0" smtClean="0"/>
              <a:t>HW: </a:t>
            </a:r>
            <a:r>
              <a:rPr lang="en-US" sz="2800" dirty="0" smtClean="0"/>
              <a:t>Test </a:t>
            </a:r>
            <a:r>
              <a:rPr lang="en-US" sz="2800" smtClean="0"/>
              <a:t>next class!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Grade: Personal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taking a test on Personal Development.  You have 5 minutes to study, use your study guide, quietly and by yourself!</a:t>
            </a:r>
          </a:p>
          <a:p>
            <a:endParaRPr lang="en-US" dirty="0" smtClean="0"/>
          </a:p>
          <a:p>
            <a:r>
              <a:rPr lang="en-US" dirty="0" smtClean="0"/>
              <a:t>****Turn in your </a:t>
            </a:r>
            <a:r>
              <a:rPr lang="en-US" dirty="0" err="1" smtClean="0"/>
              <a:t>bellwork</a:t>
            </a:r>
            <a:r>
              <a:rPr lang="en-US" dirty="0" smtClean="0"/>
              <a:t> and notes on the corner of </a:t>
            </a:r>
            <a:r>
              <a:rPr lang="en-US" smtClean="0"/>
              <a:t>my desk!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5943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7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 Grade</a:t>
            </a:r>
          </a:p>
          <a:p>
            <a:pPr algn="ctr">
              <a:buNone/>
            </a:pPr>
            <a:r>
              <a:rPr lang="en-US" sz="3200" b="1" dirty="0" smtClean="0"/>
              <a:t>Foods Unit</a:t>
            </a:r>
          </a:p>
          <a:p>
            <a:pPr>
              <a:buNone/>
            </a:pPr>
            <a:r>
              <a:rPr lang="en-US" sz="1800" b="1" dirty="0" smtClean="0"/>
              <a:t>Day 7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Bellwork: </a:t>
            </a:r>
            <a:r>
              <a:rPr lang="en-US" sz="2800" dirty="0" smtClean="0"/>
              <a:t>What are two of your favorite foods?  What are two foods you don’t like?</a:t>
            </a:r>
            <a:endParaRPr lang="en-US" sz="2800" b="1" u="sng" dirty="0" smtClean="0"/>
          </a:p>
          <a:p>
            <a:pPr>
              <a:buNone/>
            </a:pPr>
            <a:r>
              <a:rPr lang="en-US" sz="1800" b="1" dirty="0" smtClean="0"/>
              <a:t>	</a:t>
            </a:r>
            <a:r>
              <a:rPr lang="en-US" sz="2800" b="1" u="sng" dirty="0" smtClean="0"/>
              <a:t>Objective:</a:t>
            </a:r>
            <a:r>
              <a:rPr lang="en-US" sz="2800" dirty="0" smtClean="0"/>
              <a:t> Identify basic kitchen equipment used while cooking.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CW: </a:t>
            </a:r>
            <a:r>
              <a:rPr lang="en-US" sz="2800" smtClean="0"/>
              <a:t>Kitchen Pre-Test, </a:t>
            </a:r>
            <a:r>
              <a:rPr lang="en-US" sz="2800" dirty="0" smtClean="0"/>
              <a:t>Just tooling around, Equipment seek and find, I have who has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4762</TotalTime>
  <Words>791</Words>
  <Application>Microsoft Office PowerPoint</Application>
  <PresentationFormat>On-screen Show (4:3)</PresentationFormat>
  <Paragraphs>200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Slide 1</vt:lpstr>
      <vt:lpstr>   Bellwork: If you could change one thing about other people what would it be?  Why? </vt:lpstr>
      <vt:lpstr>7th Grade </vt:lpstr>
      <vt:lpstr>7th Grade:</vt:lpstr>
      <vt:lpstr>Bellwork:What is one of your short term goals? What is one of your long term goals?</vt:lpstr>
      <vt:lpstr>Slide 6</vt:lpstr>
      <vt:lpstr>Slide 7</vt:lpstr>
      <vt:lpstr>7th Grade: Personal Development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7th Grade: Sewing</vt:lpstr>
      <vt:lpstr>7th Grade: Sewing</vt:lpstr>
      <vt:lpstr>7th Grade: Sewing</vt:lpstr>
      <vt:lpstr>7th Grade: Child Development</vt:lpstr>
      <vt:lpstr>7th Grade: </vt:lpstr>
      <vt:lpstr>7th Grade: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rp</dc:creator>
  <cp:lastModifiedBy>aoliver</cp:lastModifiedBy>
  <cp:revision>416</cp:revision>
  <dcterms:created xsi:type="dcterms:W3CDTF">2009-08-17T18:55:15Z</dcterms:created>
  <dcterms:modified xsi:type="dcterms:W3CDTF">2013-09-09T14:46:54Z</dcterms:modified>
</cp:coreProperties>
</file>