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D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568D4-3FCF-4E05-91AD-D3F144556701}" type="datetimeFigureOut">
              <a:rPr lang="en-US" smtClean="0"/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6534-343A-4654-AB3F-63B5412A7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6534-343A-4654-AB3F-63B5412A71C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F8A9-DBA4-4DCF-AE5B-8F76254C671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04CC-1522-45F7-B08D-B7DA738D2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2209800"/>
            <a:ext cx="6934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Goal Setting And Decision Making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For Yourself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Long Term Goal </a:t>
            </a:r>
            <a:r>
              <a:rPr lang="en-US" dirty="0" smtClean="0"/>
              <a:t>is a goal that might take months or years to achieve.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Short Term Goal </a:t>
            </a:r>
            <a:r>
              <a:rPr lang="en-US" dirty="0" smtClean="0"/>
              <a:t>is a goal that can be quickly reached in a few days or weeks.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5083" y="457200"/>
            <a:ext cx="5888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Two Types of Goals: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153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/>
              <a:t>Trade off </a:t>
            </a:r>
            <a:r>
              <a:rPr lang="en-US" sz="5400" dirty="0" smtClean="0"/>
              <a:t>is something that you give up in order to get something more important.</a:t>
            </a:r>
          </a:p>
          <a:p>
            <a:endParaRPr lang="en-US" sz="2800" dirty="0" smtClean="0"/>
          </a:p>
          <a:p>
            <a:r>
              <a:rPr lang="en-US" sz="5400" b="1" dirty="0" smtClean="0"/>
              <a:t>Alternatives </a:t>
            </a:r>
            <a:r>
              <a:rPr lang="en-US" sz="5400" dirty="0" smtClean="0"/>
              <a:t>are other choices.</a:t>
            </a:r>
            <a:endParaRPr lang="en-US" sz="5400" b="1" dirty="0" smtClean="0"/>
          </a:p>
        </p:txBody>
      </p:sp>
      <p:pic>
        <p:nvPicPr>
          <p:cNvPr id="1026" name="Picture 2" descr="C:\Documents and Settings\raypec\Local Settings\Temporary Internet Files\Content.IE5\CLCBS1VT\MCj031988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306682"/>
            <a:ext cx="2209800" cy="1952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By setting them your goals should be…</a:t>
            </a:r>
          </a:p>
          <a:p>
            <a:pPr algn="ctr"/>
            <a:r>
              <a:rPr lang="en-US" b="1" dirty="0" smtClean="0"/>
              <a:t>Specific </a:t>
            </a:r>
            <a:r>
              <a:rPr lang="en-US" dirty="0" smtClean="0"/>
              <a:t>– You will have something to work on</a:t>
            </a:r>
          </a:p>
          <a:p>
            <a:pPr algn="ctr"/>
            <a:r>
              <a:rPr lang="en-US" b="1" dirty="0" smtClean="0"/>
              <a:t>Realistic</a:t>
            </a:r>
            <a:r>
              <a:rPr lang="en-US" dirty="0" smtClean="0"/>
              <a:t> – You can reach your goals</a:t>
            </a:r>
          </a:p>
          <a:p>
            <a:pPr algn="ctr"/>
            <a:r>
              <a:rPr lang="en-US" b="1" dirty="0" smtClean="0"/>
              <a:t>Evolving </a:t>
            </a:r>
            <a:r>
              <a:rPr lang="en-US" dirty="0" smtClean="0"/>
              <a:t>– You can change your plans if needed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219200" y="381000"/>
            <a:ext cx="6488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Setting Realistic Goals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endParaRPr lang="en-US" sz="4400" b="1" dirty="0" smtClean="0"/>
          </a:p>
          <a:p>
            <a:r>
              <a:rPr lang="en-US" sz="4400" b="1" dirty="0" smtClean="0"/>
              <a:t>Challenging </a:t>
            </a:r>
            <a:r>
              <a:rPr lang="en-US" sz="4400" dirty="0" smtClean="0"/>
              <a:t>– You will stay interested</a:t>
            </a:r>
          </a:p>
          <a:p>
            <a:endParaRPr lang="en-US" sz="4400" dirty="0"/>
          </a:p>
          <a:p>
            <a:r>
              <a:rPr lang="en-US" sz="4400" b="1" dirty="0" smtClean="0"/>
              <a:t>Organized </a:t>
            </a:r>
            <a:r>
              <a:rPr lang="en-US" sz="4400" dirty="0" smtClean="0"/>
              <a:t>– You know which goal to work on first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Realistic</a:t>
            </a:r>
            <a:r>
              <a:rPr lang="en-US" sz="4800" dirty="0" smtClean="0"/>
              <a:t> – You can reach your goals</a:t>
            </a:r>
          </a:p>
          <a:p>
            <a:r>
              <a:rPr lang="en-US" sz="4800" b="1" dirty="0" smtClean="0"/>
              <a:t>Evolving </a:t>
            </a:r>
            <a:r>
              <a:rPr lang="en-US" sz="4800" dirty="0" smtClean="0"/>
              <a:t>– You can change your plans if needed</a:t>
            </a:r>
            <a:r>
              <a:rPr lang="en-US" sz="4800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8D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are choices you make in your life.</a:t>
            </a:r>
          </a:p>
          <a:p>
            <a:pPr algn="ctr">
              <a:buNone/>
            </a:pPr>
            <a:r>
              <a:rPr lang="en-US" dirty="0" smtClean="0"/>
              <a:t>There are </a:t>
            </a:r>
            <a:r>
              <a:rPr lang="en-US" b="1" dirty="0" smtClean="0"/>
              <a:t>different</a:t>
            </a:r>
            <a:r>
              <a:rPr lang="en-US" dirty="0" smtClean="0"/>
              <a:t> way of decisions</a:t>
            </a:r>
          </a:p>
          <a:p>
            <a:pPr algn="ctr"/>
            <a:r>
              <a:rPr lang="en-US" b="1" dirty="0" smtClean="0"/>
              <a:t>Planned decisions </a:t>
            </a:r>
            <a:r>
              <a:rPr lang="en-US" dirty="0" smtClean="0"/>
              <a:t>are when you </a:t>
            </a:r>
            <a:r>
              <a:rPr lang="en-US" dirty="0" smtClean="0"/>
              <a:t>weigh </a:t>
            </a:r>
            <a:r>
              <a:rPr lang="en-US" dirty="0" smtClean="0"/>
              <a:t>all the facts down before making a choice.</a:t>
            </a:r>
          </a:p>
          <a:p>
            <a:pPr algn="ctr"/>
            <a:r>
              <a:rPr lang="en-US" b="1" dirty="0" smtClean="0"/>
              <a:t>Default Decisions </a:t>
            </a:r>
            <a:r>
              <a:rPr lang="en-US" dirty="0" smtClean="0"/>
              <a:t>is when you let someone else make the decision</a:t>
            </a:r>
          </a:p>
          <a:p>
            <a:pPr algn="ctr"/>
            <a:r>
              <a:rPr lang="en-US" b="1" dirty="0" smtClean="0"/>
              <a:t>Impulse decisions </a:t>
            </a:r>
            <a:r>
              <a:rPr lang="en-US" dirty="0" smtClean="0"/>
              <a:t>is when you  take the first alternative available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457200"/>
            <a:ext cx="4924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Decision Making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188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</dc:creator>
  <cp:lastModifiedBy>raypec</cp:lastModifiedBy>
  <cp:revision>8</cp:revision>
  <dcterms:created xsi:type="dcterms:W3CDTF">2009-09-01T18:48:36Z</dcterms:created>
  <dcterms:modified xsi:type="dcterms:W3CDTF">2011-08-29T15:32:49Z</dcterms:modified>
</cp:coreProperties>
</file>