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A3E-3B06-4412-8C82-FFF3A53AF5A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2CF9-297C-47C1-B2F5-7DE74D27D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c7yXi50hg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oenord.com/puzzles/peggame/1_puzzle_st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685988" cy="3200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51054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http://www.youtube.com/watch?v=yc7yXi50hg4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381000"/>
            <a:ext cx="723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Human Peg Board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aoliver</dc:creator>
  <cp:lastModifiedBy>aoliver</cp:lastModifiedBy>
  <cp:revision>1</cp:revision>
  <dcterms:created xsi:type="dcterms:W3CDTF">2013-11-01T12:52:08Z</dcterms:created>
  <dcterms:modified xsi:type="dcterms:W3CDTF">2013-11-05T17:00:59Z</dcterms:modified>
</cp:coreProperties>
</file>