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60" r:id="rId5"/>
    <p:sldId id="261" r:id="rId6"/>
    <p:sldId id="264" r:id="rId7"/>
    <p:sldId id="263" r:id="rId8"/>
    <p:sldId id="265" r:id="rId9"/>
    <p:sldId id="266" r:id="rId10"/>
    <p:sldId id="267" r:id="rId11"/>
    <p:sldId id="268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82" autoAdjust="0"/>
  </p:normalViewPr>
  <p:slideViewPr>
    <p:cSldViewPr snapToGrid="0" snapToObjects="1">
      <p:cViewPr varScale="1">
        <p:scale>
          <a:sx n="62" d="100"/>
          <a:sy n="62" d="100"/>
        </p:scale>
        <p:origin x="53" y="58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9D74BF-5A8F-4464-A69E-047A91C8EC31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AD8246-4DA8-438C-82F6-9CD5749CE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4175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B8971-D9B8-4EDA-9736-94CEB44B218E}" type="datetimeFigureOut">
              <a:rPr lang="en-US" smtClean="0"/>
              <a:t>10/8/2014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9C58A6-5757-4FE4-B7CD-E5BA3C6D38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563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9C58A6-5757-4FE4-B7CD-E5BA3C6D38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12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pPr/>
              <a:t>10/8/2014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162F1D00-BD13-4404-86B0-79703945A0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0223" y="4421555"/>
            <a:ext cx="5518977" cy="1136563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All About Me! Personal Growth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992" y="5009699"/>
            <a:ext cx="4432637" cy="1591146"/>
          </a:xfrm>
        </p:spPr>
        <p:txBody>
          <a:bodyPr>
            <a:normAutofit fontScale="55000" lnSpcReduction="20000"/>
          </a:bodyPr>
          <a:lstStyle/>
          <a:p>
            <a:r>
              <a:rPr lang="en-US" sz="2800" dirty="0" smtClean="0"/>
              <a:t>Self esteem</a:t>
            </a:r>
          </a:p>
          <a:p>
            <a:r>
              <a:rPr lang="en-US" sz="2800" dirty="0" smtClean="0"/>
              <a:t>Personality</a:t>
            </a:r>
          </a:p>
          <a:p>
            <a:r>
              <a:rPr lang="en-US" sz="2800" dirty="0" smtClean="0"/>
              <a:t>Accomplishments</a:t>
            </a:r>
          </a:p>
          <a:p>
            <a:r>
              <a:rPr lang="en-US" sz="2800" dirty="0" smtClean="0"/>
              <a:t>Recreational Activities</a:t>
            </a:r>
          </a:p>
          <a:p>
            <a:r>
              <a:rPr lang="en-US" sz="2800" dirty="0" smtClean="0"/>
              <a:t>Abilities and Skills</a:t>
            </a:r>
          </a:p>
          <a:p>
            <a:r>
              <a:rPr lang="en-US" sz="2800" smtClean="0"/>
              <a:t>Goal Setting</a:t>
            </a:r>
            <a:endParaRPr lang="en-US" sz="2800" dirty="0" smtClean="0"/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4969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Setting: Long Term vs. Short Terms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your self:</a:t>
            </a:r>
          </a:p>
          <a:p>
            <a:pPr lvl="1"/>
            <a:r>
              <a:rPr lang="en-US" dirty="0" smtClean="0"/>
              <a:t> What are you looking forward to doing or achieving tomorrow?</a:t>
            </a:r>
          </a:p>
          <a:p>
            <a:pPr lvl="1"/>
            <a:r>
              <a:rPr lang="en-US" dirty="0"/>
              <a:t>What are you looking forward to doing or achieving </a:t>
            </a:r>
            <a:r>
              <a:rPr lang="en-US" dirty="0" smtClean="0"/>
              <a:t>in the next year?</a:t>
            </a:r>
            <a:endParaRPr lang="en-US" dirty="0"/>
          </a:p>
          <a:p>
            <a:pPr lvl="1"/>
            <a:r>
              <a:rPr lang="en-US" dirty="0"/>
              <a:t>What are you looking forward to doing or achieving </a:t>
            </a:r>
            <a:r>
              <a:rPr lang="en-US" dirty="0" smtClean="0"/>
              <a:t>in 10 years?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Often our short, medium and long terms goals are related.</a:t>
            </a:r>
          </a:p>
          <a:p>
            <a:r>
              <a:rPr lang="en-US" dirty="0" smtClean="0"/>
              <a:t>It is best to first think of your long term goals and then set your medium and short term goals.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8912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Activity #2: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job is to set 1 long term goal. </a:t>
            </a:r>
          </a:p>
          <a:p>
            <a:r>
              <a:rPr lang="en-US" dirty="0" smtClean="0"/>
              <a:t>Next you need to set 1 medium and 1 short term goals that will help you to meet your long term goal.</a:t>
            </a:r>
          </a:p>
          <a:p>
            <a:r>
              <a:rPr lang="en-US" dirty="0" smtClean="0"/>
              <a:t>Think about:</a:t>
            </a:r>
          </a:p>
          <a:p>
            <a:pPr lvl="1"/>
            <a:r>
              <a:rPr lang="en-US" dirty="0" smtClean="0"/>
              <a:t>Career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Self Improvement</a:t>
            </a:r>
          </a:p>
          <a:p>
            <a:pPr lvl="1"/>
            <a:r>
              <a:rPr lang="en-US" dirty="0" smtClean="0"/>
              <a:t>Graduating for High School</a:t>
            </a:r>
          </a:p>
          <a:p>
            <a:pPr lvl="1"/>
            <a:r>
              <a:rPr lang="en-US" dirty="0" smtClean="0"/>
              <a:t>College</a:t>
            </a:r>
          </a:p>
          <a:p>
            <a:pPr lvl="1"/>
            <a:r>
              <a:rPr lang="en-US" dirty="0" smtClean="0"/>
              <a:t>Friends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629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set realistic goals:</a:t>
            </a:r>
            <a:br>
              <a:rPr lang="en-US" dirty="0" smtClean="0"/>
            </a:br>
            <a:r>
              <a:rPr lang="en-US" dirty="0" smtClean="0"/>
              <a:t>Think SMARTIES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600" dirty="0" smtClean="0"/>
              <a:t>S</a:t>
            </a:r>
            <a:r>
              <a:rPr lang="en-US" dirty="0" smtClean="0"/>
              <a:t>pecific- detail</a:t>
            </a:r>
          </a:p>
          <a:p>
            <a:r>
              <a:rPr lang="en-US" sz="2600" dirty="0" smtClean="0"/>
              <a:t>M</a:t>
            </a:r>
            <a:r>
              <a:rPr lang="en-US" dirty="0" smtClean="0"/>
              <a:t>easurable – measure whether or not you have reached your goal</a:t>
            </a:r>
          </a:p>
          <a:p>
            <a:r>
              <a:rPr lang="en-US" sz="2600" dirty="0" smtClean="0"/>
              <a:t>A</a:t>
            </a:r>
            <a:r>
              <a:rPr lang="en-US" dirty="0" smtClean="0"/>
              <a:t>s if now- As though you have already achieved them</a:t>
            </a:r>
          </a:p>
          <a:p>
            <a:r>
              <a:rPr lang="en-US" sz="2600" dirty="0" smtClean="0"/>
              <a:t>R</a:t>
            </a:r>
            <a:r>
              <a:rPr lang="en-US" dirty="0" smtClean="0"/>
              <a:t>ealistic – Do not make goals impossible</a:t>
            </a:r>
          </a:p>
          <a:p>
            <a:r>
              <a:rPr lang="en-US" sz="2800" dirty="0" err="1" smtClean="0"/>
              <a:t>T</a:t>
            </a:r>
            <a:r>
              <a:rPr lang="en-US" dirty="0" err="1" smtClean="0"/>
              <a:t>imebound</a:t>
            </a:r>
            <a:r>
              <a:rPr lang="en-US" dirty="0" smtClean="0"/>
              <a:t>- Timeframe on when you will achieve this goal</a:t>
            </a:r>
          </a:p>
          <a:p>
            <a:r>
              <a:rPr lang="en-US" sz="2800" dirty="0" smtClean="0"/>
              <a:t>I</a:t>
            </a:r>
            <a:r>
              <a:rPr lang="en-US" dirty="0" smtClean="0"/>
              <a:t>nteresting- Make your goals about something worthwhile</a:t>
            </a:r>
          </a:p>
          <a:p>
            <a:r>
              <a:rPr lang="en-US" sz="2800" dirty="0" smtClean="0"/>
              <a:t>E</a:t>
            </a:r>
            <a:r>
              <a:rPr lang="en-US" dirty="0" smtClean="0"/>
              <a:t>motional- Use powerful language</a:t>
            </a:r>
          </a:p>
          <a:p>
            <a:r>
              <a:rPr lang="en-US" sz="2800" dirty="0" smtClean="0"/>
              <a:t>S</a:t>
            </a:r>
            <a:r>
              <a:rPr lang="en-US" dirty="0" smtClean="0"/>
              <a:t>uccess – Express your goals in a positive way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110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453452"/>
            <a:ext cx="7556313" cy="503353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is self esteem? According to the dictionary it is: “Confidence in one’s own abilities or worth; self respect”</a:t>
            </a:r>
          </a:p>
          <a:p>
            <a:r>
              <a:rPr lang="en-US" sz="2800" dirty="0" smtClean="0"/>
              <a:t>Sometimes your self esteem can change based on your daily interactions and experiences.</a:t>
            </a:r>
          </a:p>
          <a:p>
            <a:pPr lvl="1"/>
            <a:r>
              <a:rPr lang="en-US" sz="2600" dirty="0" smtClean="0"/>
              <a:t>How well you did on a test</a:t>
            </a:r>
          </a:p>
          <a:p>
            <a:pPr lvl="1"/>
            <a:r>
              <a:rPr lang="en-US" sz="2600" dirty="0" smtClean="0"/>
              <a:t>Getting a correct or incorrect answer</a:t>
            </a:r>
          </a:p>
          <a:p>
            <a:pPr lvl="1"/>
            <a:r>
              <a:rPr lang="en-US" sz="2600" dirty="0" smtClean="0"/>
              <a:t>Relationships</a:t>
            </a:r>
          </a:p>
          <a:p>
            <a:pPr lvl="1"/>
            <a:r>
              <a:rPr lang="en-US" sz="2600" dirty="0" smtClean="0"/>
              <a:t>Sports</a:t>
            </a:r>
          </a:p>
          <a:p>
            <a:pPr lvl="1"/>
            <a:endParaRPr lang="en-US" sz="26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824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 Esteem: Poor vs. Healthy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1913" y="1600200"/>
            <a:ext cx="3804205" cy="4525963"/>
          </a:xfrm>
        </p:spPr>
        <p:txBody>
          <a:bodyPr/>
          <a:lstStyle/>
          <a:p>
            <a:r>
              <a:rPr lang="en-US" b="1" u="sng" dirty="0" smtClean="0"/>
              <a:t>Poor or Unhealthy:</a:t>
            </a:r>
          </a:p>
          <a:p>
            <a:pPr lvl="1"/>
            <a:r>
              <a:rPr lang="en-US" dirty="0" smtClean="0"/>
              <a:t>Rely on how they are doing in the present to determine how they feel about themselves. </a:t>
            </a:r>
          </a:p>
          <a:p>
            <a:pPr lvl="1"/>
            <a:r>
              <a:rPr lang="en-US" dirty="0" smtClean="0"/>
              <a:t>Need positive compliments to counteract the constant negative feeling about yourself.</a:t>
            </a:r>
          </a:p>
          <a:p>
            <a:pPr lvl="1"/>
            <a:r>
              <a:rPr lang="en-US" dirty="0" smtClean="0"/>
              <a:t>Compliments, good grades and accomplishments only provide temporary boost in self-esteem.</a:t>
            </a:r>
          </a:p>
          <a:p>
            <a:pPr lvl="1"/>
            <a:r>
              <a:rPr lang="en-US" dirty="0" smtClean="0"/>
              <a:t>Tend to be negative</a:t>
            </a:r>
          </a:p>
          <a:p>
            <a:pPr lvl="1"/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284158" y="1600200"/>
            <a:ext cx="377332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Healthy:</a:t>
            </a:r>
          </a:p>
          <a:p>
            <a:r>
              <a:rPr lang="en-US" dirty="0" smtClean="0"/>
              <a:t>Able to acknowledge their strengths and weaknesses and still be happy with themselves. </a:t>
            </a:r>
          </a:p>
          <a:p>
            <a:r>
              <a:rPr lang="en-US" dirty="0" smtClean="0"/>
              <a:t>Acceptance of self</a:t>
            </a:r>
          </a:p>
          <a:p>
            <a:r>
              <a:rPr lang="en-US" dirty="0" smtClean="0"/>
              <a:t>Understanding and embracing self worth</a:t>
            </a:r>
          </a:p>
          <a:p>
            <a:r>
              <a:rPr lang="en-US" dirty="0" smtClean="0"/>
              <a:t>Do not put value in other’s negative opinions</a:t>
            </a:r>
          </a:p>
          <a:p>
            <a:r>
              <a:rPr lang="en-US" dirty="0" smtClean="0"/>
              <a:t>Able to take criticism in a positive manner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931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Accomplishments: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376956"/>
            <a:ext cx="7556313" cy="474920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Writing down and acknowledging your accomplishments can put into perspective all the great things you have done.</a:t>
            </a:r>
          </a:p>
          <a:p>
            <a:r>
              <a:rPr lang="en-US" dirty="0" smtClean="0"/>
              <a:t>Recognizing your accomplishments can help to raise yourself esteem!</a:t>
            </a:r>
            <a:endParaRPr lang="en-US" dirty="0"/>
          </a:p>
          <a:p>
            <a:r>
              <a:rPr lang="en-US" dirty="0" smtClean="0"/>
              <a:t>Accomplishments to consider:</a:t>
            </a:r>
          </a:p>
          <a:p>
            <a:pPr lvl="1"/>
            <a:r>
              <a:rPr lang="en-US" dirty="0" smtClean="0"/>
              <a:t>Clubs and organizations your are apart of have won competitions in</a:t>
            </a:r>
          </a:p>
          <a:p>
            <a:pPr lvl="1"/>
            <a:r>
              <a:rPr lang="en-US" dirty="0" smtClean="0"/>
              <a:t>School activities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Grades</a:t>
            </a:r>
          </a:p>
          <a:p>
            <a:pPr lvl="1"/>
            <a:r>
              <a:rPr lang="en-US" dirty="0" smtClean="0"/>
              <a:t>Helping others</a:t>
            </a:r>
          </a:p>
          <a:p>
            <a:pPr lvl="1"/>
            <a:r>
              <a:rPr lang="en-US" dirty="0" smtClean="0"/>
              <a:t>Assignments and tasks you have completed</a:t>
            </a:r>
          </a:p>
          <a:p>
            <a:pPr lvl="1"/>
            <a:r>
              <a:rPr lang="en-US" dirty="0" smtClean="0"/>
              <a:t>Fears you have overcame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Write down 5 of your accomplishments!</a:t>
            </a:r>
          </a:p>
        </p:txBody>
      </p:sp>
    </p:spTree>
    <p:extLst>
      <p:ext uri="{BB962C8B-B14F-4D97-AF65-F5344CB8AC3E}">
        <p14:creationId xmlns:p14="http://schemas.microsoft.com/office/powerpoint/2010/main" val="420268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Recreational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474" y="1600200"/>
            <a:ext cx="7556313" cy="4144963"/>
          </a:xfrm>
        </p:spPr>
        <p:txBody>
          <a:bodyPr/>
          <a:lstStyle/>
          <a:p>
            <a:r>
              <a:rPr lang="en-US" dirty="0" smtClean="0"/>
              <a:t>Recreational activities are things you do for fun.  So, outside of school, what do you do for fun or enjoyment.</a:t>
            </a:r>
          </a:p>
          <a:p>
            <a:r>
              <a:rPr lang="en-US" dirty="0" smtClean="0"/>
              <a:t>Identifying your recreational activities helps you to see other aspects of your personality.</a:t>
            </a:r>
          </a:p>
          <a:p>
            <a:r>
              <a:rPr lang="en-US" dirty="0" smtClean="0"/>
              <a:t>Recreational activities are also great because they can be stress relievers and help to cheer you up or calm you down during tough times.  This is known as a positive coping skill.</a:t>
            </a:r>
          </a:p>
          <a:p>
            <a:r>
              <a:rPr lang="en-US" dirty="0" smtClean="0"/>
              <a:t>Write down at least 3 of your favorite recreational activities.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61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Abilities and Skills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Abilities and Skills are qualities of being able to do something that can be learned through experience or training.</a:t>
            </a:r>
          </a:p>
          <a:p>
            <a:r>
              <a:rPr lang="en-US" dirty="0" smtClean="0"/>
              <a:t>Ability Example: some people have musical ability in which they can perform or understand music well. Even with little or no direction.</a:t>
            </a:r>
          </a:p>
          <a:p>
            <a:r>
              <a:rPr lang="en-US" dirty="0" smtClean="0"/>
              <a:t>Skill Example: some people have scientific skills that they learned through science class, science clubs or outdoor recreational activities.  These skills were developed and refined over time.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52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Personality: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 the combination or qualities that form an individuals' distinctive character.</a:t>
            </a:r>
          </a:p>
          <a:p>
            <a:r>
              <a:rPr lang="en-US" dirty="0" smtClean="0"/>
              <a:t>Understanding your personality helps you to identify your strengths and weakness. </a:t>
            </a:r>
          </a:p>
          <a:p>
            <a:r>
              <a:rPr lang="en-US" dirty="0" smtClean="0"/>
              <a:t>Take color personality test!</a:t>
            </a:r>
          </a:p>
          <a:p>
            <a:r>
              <a:rPr lang="en-US" dirty="0" smtClean="0"/>
              <a:t>Once you have taken your personality test, write down 5 words that describe you!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244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562" y="1600200"/>
            <a:ext cx="7758225" cy="485002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Why set goals?</a:t>
            </a:r>
          </a:p>
          <a:p>
            <a:pPr lvl="1"/>
            <a:r>
              <a:rPr lang="en-US" sz="2800" dirty="0" smtClean="0"/>
              <a:t>Give you a direction to work towards</a:t>
            </a:r>
          </a:p>
          <a:p>
            <a:pPr lvl="1"/>
            <a:r>
              <a:rPr lang="en-US" sz="2800" dirty="0" smtClean="0"/>
              <a:t>Clear picture of where you want to go</a:t>
            </a:r>
          </a:p>
          <a:p>
            <a:pPr lvl="1"/>
            <a:r>
              <a:rPr lang="en-US" sz="2800" dirty="0" smtClean="0"/>
              <a:t>Give you motivation and focus</a:t>
            </a:r>
          </a:p>
          <a:p>
            <a:pPr lvl="1"/>
            <a:r>
              <a:rPr lang="en-US" sz="2800" dirty="0" smtClean="0"/>
              <a:t>Help you to push yourself</a:t>
            </a:r>
          </a:p>
          <a:p>
            <a:pPr lvl="1"/>
            <a:r>
              <a:rPr lang="en-US" sz="2800" dirty="0" smtClean="0"/>
              <a:t>Help you to have fun and lead a more fulfilling life</a:t>
            </a:r>
          </a:p>
          <a:p>
            <a:pPr lvl="1"/>
            <a:r>
              <a:rPr lang="en-US" sz="2800" dirty="0" smtClean="0"/>
              <a:t>Research has shown that people who set goals and use them effectively are more successful and suffer from less stress and anxiety.</a:t>
            </a:r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31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 Setting Activity #1: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Goal Setting Quiz</a:t>
            </a:r>
          </a:p>
          <a:p>
            <a:r>
              <a:rPr lang="en-US" dirty="0" smtClean="0"/>
              <a:t>Let’s set some goals! Goal Setting Activity #1</a:t>
            </a:r>
          </a:p>
          <a:p>
            <a:pPr lvl="1"/>
            <a:r>
              <a:rPr lang="en-US" dirty="0" smtClean="0"/>
              <a:t>Which subjects would you like to try and improve this year and why?</a:t>
            </a:r>
          </a:p>
          <a:p>
            <a:pPr lvl="1"/>
            <a:r>
              <a:rPr lang="en-US" dirty="0" smtClean="0"/>
              <a:t>How much would you like to improve your results by? (List a percentage, grade or target)</a:t>
            </a:r>
          </a:p>
          <a:p>
            <a:pPr lvl="1"/>
            <a:r>
              <a:rPr lang="en-US" dirty="0" smtClean="0"/>
              <a:t>What could you do this year in order to improve in particular subject?</a:t>
            </a:r>
          </a:p>
          <a:p>
            <a:pPr lvl="2"/>
            <a:r>
              <a:rPr lang="en-US" dirty="0" smtClean="0"/>
              <a:t>Listen?</a:t>
            </a:r>
          </a:p>
          <a:p>
            <a:pPr lvl="2"/>
            <a:r>
              <a:rPr lang="en-US" dirty="0" smtClean="0"/>
              <a:t>Stay on task?</a:t>
            </a:r>
          </a:p>
          <a:p>
            <a:pPr lvl="2"/>
            <a:r>
              <a:rPr lang="en-US" dirty="0" smtClean="0"/>
              <a:t>Ask questions?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40503242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</a:majorFont>
      <a:minorFont>
        <a:latin typeface="Rockwell"/>
        <a:ea typeface=""/>
        <a:cs typeface=""/>
        <a:font script="Jpan" typeface="ＭＳ ゴシック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1004</TotalTime>
  <Words>795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Calibri</vt:lpstr>
      <vt:lpstr>Rockwell</vt:lpstr>
      <vt:lpstr>Wingdings</vt:lpstr>
      <vt:lpstr>Advantage</vt:lpstr>
      <vt:lpstr>All About Me! Personal Growth</vt:lpstr>
      <vt:lpstr>Self Esteem</vt:lpstr>
      <vt:lpstr>Self Esteem: Poor vs. Healthy</vt:lpstr>
      <vt:lpstr>Accomplishments:</vt:lpstr>
      <vt:lpstr>Recreational Activities</vt:lpstr>
      <vt:lpstr>Abilities and Skills</vt:lpstr>
      <vt:lpstr>Personality: </vt:lpstr>
      <vt:lpstr>Goal Setting:</vt:lpstr>
      <vt:lpstr>Goal Setting Activity #1:</vt:lpstr>
      <vt:lpstr>Goal Setting: Long Term vs. Short Terms</vt:lpstr>
      <vt:lpstr>Goal Setting Activity #2:</vt:lpstr>
      <vt:lpstr>How to set realistic goals: Think SMARTIES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About Me!</dc:title>
  <dc:creator>Cole Shippy</dc:creator>
  <cp:lastModifiedBy>Angela Oliver</cp:lastModifiedBy>
  <cp:revision>19</cp:revision>
  <cp:lastPrinted>2014-08-19T12:56:35Z</cp:lastPrinted>
  <dcterms:created xsi:type="dcterms:W3CDTF">2013-10-06T19:50:52Z</dcterms:created>
  <dcterms:modified xsi:type="dcterms:W3CDTF">2014-10-08T13:49:25Z</dcterms:modified>
</cp:coreProperties>
</file>