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D16B03-C6AC-443A-8179-912D6598E2F0}" type="datetimeFigureOut">
              <a:rPr lang="en-US" smtClean="0"/>
              <a:pPr/>
              <a:t>11/2/2010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612DE7-7BCB-4CAD-863C-A85AC063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jdoqocy.com/click-2970341-10379236?url=http://www.cooking.com/products/shprodde.asp?SKU=100673&amp;cjsku=10067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www.fantes.com/images/15634-1measuring_spoons.jpg&amp;imgrefurl=http://www.fantes.com/measuring-spoons.html&amp;usg=__XlStwowfcHYYxTTP_K2_7HEZrH4=&amp;h=413&amp;w=519&amp;sz=45&amp;hl=en&amp;start=5&amp;um=1&amp;itbs=1&amp;tbnid=_EPUD0EPpxXPVM:&amp;tbnh=104&amp;tbnw=131&amp;prev=/images?q=measuring+spoon+s&amp;um=1&amp;hl=en&amp;ndsp=20&amp;tbs=isch: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nrdoezrs.net/click-2970341-10379254?url=http://www.cooking.com/products/shprodde.asp?SKU=691385&amp;cjsku=69138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8077200" cy="2362200"/>
          </a:xfrm>
        </p:spPr>
        <p:txBody>
          <a:bodyPr>
            <a:noAutofit/>
          </a:bodyPr>
          <a:lstStyle/>
          <a:p>
            <a:r>
              <a:rPr lang="en-US" sz="6600" dirty="0" smtClean="0"/>
              <a:t>Small Equipment Identification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Measuring 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Pyrex 1-c. Liquid Measuring C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19400"/>
            <a:ext cx="4665372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sakida.com/funnel_cake_wire_wisk_w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Colander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cookingfor.us/catalog/images/Calypso%20Basics%205%20Quart%20Enamel%20On%20Steel%20Colander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pastryitems.com/images/1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447800"/>
            <a:ext cx="410270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 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mages.birthdayinabox.com/BIABviewLarger/Rolling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Scissors / Shears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0.tqn.com/d/cookingequipment/1/0/v/0/-/-/chicagocutlerysh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6665">
            <a:off x="3505200" y="1476375"/>
            <a:ext cx="2733675" cy="538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grenadacaribbeanrecipes.com/image/Grenadag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1925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www.ecook.co.uk/i/products/Baking---Roasting/Roasting---Oven/baster.jpg"/>
          <p:cNvPicPr>
            <a:picLocks noChangeAspect="1" noChangeArrowheads="1"/>
          </p:cNvPicPr>
          <p:nvPr/>
        </p:nvPicPr>
        <p:blipFill>
          <a:blip r:embed="rId2" cstate="print"/>
          <a:srcRect b="2832"/>
          <a:stretch>
            <a:fillRect/>
          </a:stretch>
        </p:blipFill>
        <p:spPr bwMode="auto">
          <a:xfrm>
            <a:off x="1981200" y="1476375"/>
            <a:ext cx="3352800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fr.academic.ru/pictures/frwiki/83/Si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7702550" cy="3872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Pastry Cutter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farm3.static.flickr.com/2401/2038698008_257432ea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67504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1986" name="AutoShape 2" descr="data:image/jpg;base64,/9j/4AAQSkZJRgABAQAAAQABAAD/2wCEAAkGBhQSERUUExQVFRUUFBgYGBcWGBcbHBoUFBQVFxUdFRgaHSYeFx0kGRQVHy8iJCgpLDgsFx4xNTAqNSYvLCkBCQoKDgwOGg8PGiwkHSQsLC0pLCosLCwsLCwsKSwpKSwsLCwpLCwsLCkpNCwpLCkpLCwsLCwsLCksKSwsKSwsLP/AABEIAGgAgwMBIgACEQEDEQH/xAAbAAABBQEBAAAAAAAAAAAAAAAEAAIDBQYBB//EAD8QAAIBAgQCCAMGBAQHAQAAAAECEQADBBIhMQVRBhMiMkFhcZFSgaEjQmJyksGCorHwFEPR4RUzY3ODstIH/8QAGAEBAQEBAQAAAAAAAAAAAAAAAQACAwT/xAAcEQEBAQACAwEAAAAAAAAAAAAAARECIRIxUUH/2gAMAwEAAhEDEQA/AAglShKeEp6268j04jVKkCVILdOZDBjeDHrGlCA4jiVtGylu1yGvvyotpDsuS42QgMVRmAJEjUCNoPzrBYrEqrSM+dT2iSNTOkDwiDV3bTEYsvdt28QbS7Nq0Hc53AAJknzoutRpbLByVXUruADIjeeVPApnR7B9ZhL957sXsLD22ZoYDKZBJhhJGg2mOc0BwjG3LgL3WDZySukNALCdBBBKP5yPPSl+qz4sslcyVKop+SkB8tMe3RRt03q6kEyUxlotkqJ7dQBulQslGutQslSCFaVTFK7Uh4t1IEqUW6cEqJgSgcRxNFMST+WD7matVw6ORbd8vWBtZjRVk6+HgJrEpdvW2KDMLQLBRsdZgmNzNZvJqRaY/hOHcNcYkMurAIcxG5ldnEGQwM6bEVq+g/TfD2LfUG6j2hsRCnXfsvHzia6nQFrYsG48m6pBVdMjC2XAHPVT868p6T2eoxd5LfZCudBtqATA8NSauG6OdmNF05si/iS2GULa53LlpSzbkwX28BOtO4ZjHQoL1rJkSBHw/dK/ENzIJmSRWKt52OpNbrgBDWhaftKNQpPdJ3KNrkPuD4g6RrlMZlaG0QwBUyDsRUgSqwcOuWO3bOe3Os+BOwca5G5ESD4E+Fpg8UtwabjcHcf7edDRdXXGSislNZKkEa3UTpRjLUNxakBdahdKMdKgdaQFilUkUqkt8ldyVLloDjFprgWyrZDdJBP4REj5z9POi9KdguMYq2wQLcXrFLzEnstkO4BH3W0860WIbh74VbjQl1EmBmOdx4Lz184FYzo5guvxBw6r96EeBrDQ2bXQZZOnKtZj+jV/D9baT7UlMyqJEsAW0gg6hWX+xWO/jfQHhfTi/jMQEKlsgK2kUfePZJcjbSRPn5U3pN0WtNfbMCrgKGaO8yqASwPOJ0+tZDDcRxNq6D2rJBkKkprzMasfMk1vsJ0uTFW+rxQ7QELeUDMPzLs49vetZ3rO9M6vRYKJ0K7Zl1E8p8D5GD5UjwwpqKmxS38Lcz23lG0zLqjDkwP/AKsJ8qs8FxWzf0cdS58dTbP9Sn1HpTAC4fxlrZ108Ocg7gg6EHkdKMu4Jbh6yx2X3KD69UTv+QyfzDZvEeCEbjfYiCCPwsND8qqDntHmKkvsLxLULc7JPdb7r+h8D5e1HlazxxiYhSGOV/iOzH/qef4/1T3hNhse9ns3ZKgxzYf/AEsfOOdG/St2WoLi1Ml0MAVIIOoI5U1xSgbrUFxaLcUPcFIDZaVOIpVJcMf79Ky3E+L2b7KFZptMe0AYIfKNNc267x41oOJpms3BMSsT5SM30msnwfh3WYwWEP2V1+rW4VPmCymAD489qzTGku8awuGVLuGtZL6xsQUYDRidZBPLfXwrQ9EukoxGI63EvbtMBKozBSZGVYBOgCknXUkyKrMZ0IsYa1ctm5cIViRcTKGWcgjLMES0eGq6Ea1i8Twi3YOcYq28nZs6vJ+IMI9mNE6qr1L/APQujyDDvibQhlhmUAMrAmCcpkTqNRXkmH47aJh0a2fit6j9LGf5vlV/w/jV5EKo7FCCCFOZYIgyBK7c6psTwoXPvZvzaMP4hv8AMH1rdst1iSxa4S+zD7J1ugjVVPajzttDH2IofNBMfNTuPSq3DcP6okk7jxH77fWrH/iLR2ouqBs2pHo3eHyNc7crrOOzWg4XxBlUhSIO6MJDeq8/Ma6UZltXh4W2P3WPZP5XPd9G96yi4lObW/Ju0v6hqP5qOs4pwCYzaRmU5hrzjb+ICnVhcV4A1syAVO/y/cedB2OMQOrvAkbAjdZ+Gdxr3Tp6HWrrD8ZKqBo6a9hvD01lfUH/AEpuJ4ZZxI+zOVvgcgH+FtA3zg+tPVZuxVti3w7B0hrT8u620wY7LeUTzmrvA8US8uZD6g7qfMVlrtq7hWZWXMh0dGBg+o3BHgRqKDunJ9vh3MDcHvJPhcGzKfi2PkdKvQbt6GuVWcE6TJf7J7Nwbrz5lOfpv/WrNzWlqGKVI0qkMxd5VXM7KqjcsRGvOdD6VVXccLiZcLfCorBjbSGGcGQVMgjUbHlvGlA9L7Od0BJ7h6tQJzXi0bbbRUvRrocFRb1y4Vvi91ZsFQDBUbjcd5fDxBFZuGCl4riGttaeMpIOYyXMTEmYjXb+tZvjHArz6oVb5wfrReI4w6O6nK2RiJI3gxuNKVvpLb+8I9DTOhZrMXLN+yZi4hHjr/UVPY6TX5hir/8AcUHYT3u94c61Fvj1htOsjyYH9pFcfB2LpkG2TuCrAMD5RqDTsPaoXpMF/wCZZZfNGkeco0n+YcqlTH4a73bqqeTTbP7p7mn3eiyjus6xsDqNY5+g5VVY7os5MqV9iP6TVnGjauL2Eu5NO2vxaMP1rI+tRYa5lyzmUgmWG22kMsn+/CapbXCrtsypZWEdwmfM6GRRK8cxKznK3I8LqS2h+LR+XjWfH415X9aKzxV8suFuCBMjtCZ+8NfeibOMtOO8UP4tR+pR+1Zqx0mtHS5ZZJ3NtpH6W1P6qPw+Kw7iExCgkzluhkP6tV8edYssallaT/HsVy3FW9bA0MgwPwuNV9Dp5VSYrgysc2GbU/5bQCZ0j4XHp8wKTYe4gzKJHxIQw/UpMe9Df4lnYJBdjsBv66EA+rTvVOQvFWcRdQ3V2VydUxJHZLEzq2eJIEaAHQRE6mr7h3SQHKrk6qv2hygZmnQwTHdOvvHjU4q/bcqx1IYSfKRIzakafED86Ev8CuOw+FzMr3YOsx4GK6cbrPKY3M12o7KZVCjZQB7CK7SynxVjN8tQfEHmD4Gq2zw67bYtbeGM9owWEiOyT3T5jXzq3zUpqyFl73RUwYdhO+xqqxHRW6O6yn1BH+tb3NTWApDzDEcDvr/lk/lIP7zUCjLAuK6kE7gjeN55a+4r1M2VPgKifh6Hwp0ZXnWHxrA9i8y8hJHgvnzJ9qItdJL4MZg+sdpVP1ia2F/ozZfdF9hVfe6D2z3SV9Cf96OjtVg6RMe/ZRhMdksPCfGRt5VKvGbR36235aOPYwPpTr/Qy4O7cn11oLFdGsRyDRy3o8YtFlLNzZrB/Mj2z7oMtQ3ejit3Qf8Ax3LVz+UENVXd4ddTe2w+VQFyNwR61eNnqrZfawfgly0ZV3tn8S3LZ9xI+tXC4e6BnGIS72dDcTMZaFMMJYGGJBmdNNYrP4LiDhgBcZASASCRA8ToavsWl02n6q891dCylVbaYJbnOg9d9gTlv61MVlm8951t9WEysoacwGp1LEzln20mtphWlRoPGI2iTEeURFUHRtWWyzk5C7GJB1i3pp85nwiavrOUKFHgNqv1e4lmlTJpUgTmpZ6VKkFmrmelSoLuau56VKpO567npUqkQenZq5SoTulQXcDbbdFPyFKlSgN/ozh2+4PlQY4ILDTbJCEjMp1BiRqPHQmlSq3QfirxRRlg6NqJBm5oTlGgABbbmBECKLU6ClSojVp1KlSp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71488"/>
            <a:ext cx="1247775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g;base64,/9j/4AAQSkZJRgABAQAAAQABAAD/2wCEAAkGBhQSERUUExQVFRUUFBgYGBcWGBcbHBoUFBQVFxUdFRgaHSYeFx0kGRQVHy8iJCgpLDgsFx4xNTAqNSYvLCkBCQoKDgwOGg8PGiwkHSQsLC0pLCosLCwsLCwsKSwpKSwsLCwpLCwsLCkpNCwpLCkpLCwsLCwsLCksKSwsKSwsLP/AABEIAGgAgwMBIgACEQEDEQH/xAAbAAABBQEBAAAAAAAAAAAAAAAEAAIDBQYBB//EAD8QAAIBAgQCCAMGBAQHAQAAAAECEQADBBIhMQVRBhMiMkFhcZFSgaEjQmJyksGCorHwFEPR4RUzY3ODstIH/8QAGAEBAQEBAQAAAAAAAAAAAAAAAQACAwT/xAAcEQEBAQACAwEAAAAAAAAAAAAAARECIRIxUUH/2gAMAwEAAhEDEQA/AAglShKeEp6268j04jVKkCVILdOZDBjeDHrGlCA4jiVtGylu1yGvvyotpDsuS42QgMVRmAJEjUCNoPzrBYrEqrSM+dT2iSNTOkDwiDV3bTEYsvdt28QbS7Nq0Hc53AAJknzoutRpbLByVXUruADIjeeVPApnR7B9ZhL957sXsLD22ZoYDKZBJhhJGg2mOc0BwjG3LgL3WDZySukNALCdBBBKP5yPPSl+qz4sslcyVKop+SkB8tMe3RRt03q6kEyUxlotkqJ7dQBulQslGutQslSCFaVTFK7Uh4t1IEqUW6cEqJgSgcRxNFMST+WD7matVw6ORbd8vWBtZjRVk6+HgJrEpdvW2KDMLQLBRsdZgmNzNZvJqRaY/hOHcNcYkMurAIcxG5ldnEGQwM6bEVq+g/TfD2LfUG6j2hsRCnXfsvHzia6nQFrYsG48m6pBVdMjC2XAHPVT868p6T2eoxd5LfZCudBtqATA8NSauG6OdmNF05si/iS2GULa53LlpSzbkwX28BOtO4ZjHQoL1rJkSBHw/dK/ENzIJmSRWKt52OpNbrgBDWhaftKNQpPdJ3KNrkPuD4g6RrlMZlaG0QwBUyDsRUgSqwcOuWO3bOe3Os+BOwca5G5ESD4E+Fpg8UtwabjcHcf7edDRdXXGSislNZKkEa3UTpRjLUNxakBdahdKMdKgdaQFilUkUqkt8ldyVLloDjFprgWyrZDdJBP4REj5z9POi9KdguMYq2wQLcXrFLzEnstkO4BH3W0860WIbh74VbjQl1EmBmOdx4Lz184FYzo5guvxBw6r96EeBrDQ2bXQZZOnKtZj+jV/D9baT7UlMyqJEsAW0gg6hWX+xWO/jfQHhfTi/jMQEKlsgK2kUfePZJcjbSRPn5U3pN0WtNfbMCrgKGaO8yqASwPOJ0+tZDDcRxNq6D2rJBkKkprzMasfMk1vsJ0uTFW+rxQ7QELeUDMPzLs49vetZ3rO9M6vRYKJ0K7Zl1E8p8D5GD5UjwwpqKmxS38Lcz23lG0zLqjDkwP/AKsJ8qs8FxWzf0cdS58dTbP9Sn1HpTAC4fxlrZ108Ocg7gg6EHkdKMu4Jbh6yx2X3KD69UTv+QyfzDZvEeCEbjfYiCCPwsND8qqDntHmKkvsLxLULc7JPdb7r+h8D5e1HlazxxiYhSGOV/iOzH/qef4/1T3hNhse9ns3ZKgxzYf/AEsfOOdG/St2WoLi1Ml0MAVIIOoI5U1xSgbrUFxaLcUPcFIDZaVOIpVJcMf79Ky3E+L2b7KFZptMe0AYIfKNNc267x41oOJpms3BMSsT5SM30msnwfh3WYwWEP2V1+rW4VPmCymAD489qzTGku8awuGVLuGtZL6xsQUYDRidZBPLfXwrQ9EukoxGI63EvbtMBKozBSZGVYBOgCknXUkyKrMZ0IsYa1ctm5cIViRcTKGWcgjLMES0eGq6Ea1i8Twi3YOcYq28nZs6vJ+IMI9mNE6qr1L/APQujyDDvibQhlhmUAMrAmCcpkTqNRXkmH47aJh0a2fit6j9LGf5vlV/w/jV5EKo7FCCCFOZYIgyBK7c6psTwoXPvZvzaMP4hv8AMH1rdst1iSxa4S+zD7J1ugjVVPajzttDH2IofNBMfNTuPSq3DcP6okk7jxH77fWrH/iLR2ouqBs2pHo3eHyNc7crrOOzWg4XxBlUhSIO6MJDeq8/Ma6UZltXh4W2P3WPZP5XPd9G96yi4lObW/Ju0v6hqP5qOs4pwCYzaRmU5hrzjb+ICnVhcV4A1syAVO/y/cedB2OMQOrvAkbAjdZ+Gdxr3Tp6HWrrD8ZKqBo6a9hvD01lfUH/AEpuJ4ZZxI+zOVvgcgH+FtA3zg+tPVZuxVti3w7B0hrT8u620wY7LeUTzmrvA8US8uZD6g7qfMVlrtq7hWZWXMh0dGBg+o3BHgRqKDunJ9vh3MDcHvJPhcGzKfi2PkdKvQbt6GuVWcE6TJf7J7Nwbrz5lOfpv/WrNzWlqGKVI0qkMxd5VXM7KqjcsRGvOdD6VVXccLiZcLfCorBjbSGGcGQVMgjUbHlvGlA9L7Od0BJ7h6tQJzXi0bbbRUvRrocFRb1y4Vvi91ZsFQDBUbjcd5fDxBFZuGCl4riGttaeMpIOYyXMTEmYjXb+tZvjHArz6oVb5wfrReI4w6O6nK2RiJI3gxuNKVvpLb+8I9DTOhZrMXLN+yZi4hHjr/UVPY6TX5hir/8AcUHYT3u94c61Fvj1htOsjyYH9pFcfB2LpkG2TuCrAMD5RqDTsPaoXpMF/wCZZZfNGkeco0n+YcqlTH4a73bqqeTTbP7p7mn3eiyjus6xsDqNY5+g5VVY7os5MqV9iP6TVnGjauL2Eu5NO2vxaMP1rI+tRYa5lyzmUgmWG22kMsn+/CapbXCrtsypZWEdwmfM6GRRK8cxKznK3I8LqS2h+LR+XjWfH415X9aKzxV8suFuCBMjtCZ+8NfeibOMtOO8UP4tR+pR+1Zqx0mtHS5ZZJ3NtpH6W1P6qPw+Kw7iExCgkzluhkP6tV8edYssallaT/HsVy3FW9bA0MgwPwuNV9Dp5VSYrgysc2GbU/5bQCZ0j4XHp8wKTYe4gzKJHxIQw/UpMe9Df4lnYJBdjsBv66EA+rTvVOQvFWcRdQ3V2VydUxJHZLEzq2eJIEaAHQRE6mr7h3SQHKrk6qv2hygZmnQwTHdOvvHjU4q/bcqx1IYSfKRIzakafED86Ev8CuOw+FzMr3YOsx4GK6cbrPKY3M12o7KZVCjZQB7CK7SynxVjN8tQfEHmD4Gq2zw67bYtbeGM9owWEiOyT3T5jXzq3zUpqyFl73RUwYdhO+xqqxHRW6O6yn1BH+tb3NTWApDzDEcDvr/lk/lIP7zUCjLAuK6kE7gjeN55a+4r1M2VPgKifh6Hwp0ZXnWHxrA9i8y8hJHgvnzJ9qItdJL4MZg+sdpVP1ia2F/ozZfdF9hVfe6D2z3SV9Cf96OjtVg6RMe/ZRhMdksPCfGRt5VKvGbR36235aOPYwPpTr/Qy4O7cn11oLFdGsRyDRy3o8YtFlLNzZrB/Mj2z7oMtQ3ejit3Qf8Ax3LVz+UENVXd4ddTe2w+VQFyNwR61eNnqrZfawfgly0ZV3tn8S3LZ9xI+tXC4e6BnGIS72dDcTMZaFMMJYGGJBmdNNYrP4LiDhgBcZASASCRA8ToavsWl02n6q891dCylVbaYJbnOg9d9gTlv61MVlm8951t9WEysoacwGp1LEzln20mtphWlRoPGI2iTEeURFUHRtWWyzk5C7GJB1i3pp85nwiavrOUKFHgNqv1e4lmlTJpUgTmpZ6VKkFmrmelSoLuau56VKpO567npUqkQenZq5SoTulQXcDbbdFPyFKlSgN/ozh2+4PlQY4ILDTbJCEjMp1BiRqPHQmlSq3QfirxRRlg6NqJBm5oTlGgABbbmBECKLU6ClSojVp1KlSp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71488"/>
            <a:ext cx="1247775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data:image/jpg;base64,/9j/4AAQSkZJRgABAQAAAQABAAD/2wCEAAkGBhQSERUUExQVFRUUFBgYGBcWGBcbHBoUFBQVFxUdFRgaHSYeFx0kGRQVHy8iJCgpLDgsFx4xNTAqNSYvLCkBCQoKDgwOGg8PGiwkHSQsLC0pLCosLCwsLCwsKSwpKSwsLCwpLCwsLCkpNCwpLCkpLCwsLCwsLCksKSwsKSwsLP/AABEIAGgAgwMBIgACEQEDEQH/xAAbAAABBQEBAAAAAAAAAAAAAAAEAAIDBQYBB//EAD8QAAIBAgQCCAMGBAQHAQAAAAECEQADBBIhMQVRBhMiMkFhcZFSgaEjQmJyksGCorHwFEPR4RUzY3ODstIH/8QAGAEBAQEBAQAAAAAAAAAAAAAAAQACAwT/xAAcEQEBAQACAwEAAAAAAAAAAAAAARECIRIxUUH/2gAMAwEAAhEDEQA/AAglShKeEp6268j04jVKkCVILdOZDBjeDHrGlCA4jiVtGylu1yGvvyotpDsuS42QgMVRmAJEjUCNoPzrBYrEqrSM+dT2iSNTOkDwiDV3bTEYsvdt28QbS7Nq0Hc53AAJknzoutRpbLByVXUruADIjeeVPApnR7B9ZhL957sXsLD22ZoYDKZBJhhJGg2mOc0BwjG3LgL3WDZySukNALCdBBBKP5yPPSl+qz4sslcyVKop+SkB8tMe3RRt03q6kEyUxlotkqJ7dQBulQslGutQslSCFaVTFK7Uh4t1IEqUW6cEqJgSgcRxNFMST+WD7matVw6ORbd8vWBtZjRVk6+HgJrEpdvW2KDMLQLBRsdZgmNzNZvJqRaY/hOHcNcYkMurAIcxG5ldnEGQwM6bEVq+g/TfD2LfUG6j2hsRCnXfsvHzia6nQFrYsG48m6pBVdMjC2XAHPVT868p6T2eoxd5LfZCudBtqATA8NSauG6OdmNF05si/iS2GULa53LlpSzbkwX28BOtO4ZjHQoL1rJkSBHw/dK/ENzIJmSRWKt52OpNbrgBDWhaftKNQpPdJ3KNrkPuD4g6RrlMZlaG0QwBUyDsRUgSqwcOuWO3bOe3Os+BOwca5G5ESD4E+Fpg8UtwabjcHcf7edDRdXXGSislNZKkEa3UTpRjLUNxakBdahdKMdKgdaQFilUkUqkt8ldyVLloDjFprgWyrZDdJBP4REj5z9POi9KdguMYq2wQLcXrFLzEnstkO4BH3W0860WIbh74VbjQl1EmBmOdx4Lz184FYzo5guvxBw6r96EeBrDQ2bXQZZOnKtZj+jV/D9baT7UlMyqJEsAW0gg6hWX+xWO/jfQHhfTi/jMQEKlsgK2kUfePZJcjbSRPn5U3pN0WtNfbMCrgKGaO8yqASwPOJ0+tZDDcRxNq6D2rJBkKkprzMasfMk1vsJ0uTFW+rxQ7QELeUDMPzLs49vetZ3rO9M6vRYKJ0K7Zl1E8p8D5GD5UjwwpqKmxS38Lcz23lG0zLqjDkwP/AKsJ8qs8FxWzf0cdS58dTbP9Sn1HpTAC4fxlrZ108Ocg7gg6EHkdKMu4Jbh6yx2X3KD69UTv+QyfzDZvEeCEbjfYiCCPwsND8qqDntHmKkvsLxLULc7JPdb7r+h8D5e1HlazxxiYhSGOV/iOzH/qef4/1T3hNhse9ns3ZKgxzYf/AEsfOOdG/St2WoLi1Ml0MAVIIOoI5U1xSgbrUFxaLcUPcFIDZaVOIpVJcMf79Ky3E+L2b7KFZptMe0AYIfKNNc267x41oOJpms3BMSsT5SM30msnwfh3WYwWEP2V1+rW4VPmCymAD489qzTGku8awuGVLuGtZL6xsQUYDRidZBPLfXwrQ9EukoxGI63EvbtMBKozBSZGVYBOgCknXUkyKrMZ0IsYa1ctm5cIViRcTKGWcgjLMES0eGq6Ea1i8Twi3YOcYq28nZs6vJ+IMI9mNE6qr1L/APQujyDDvibQhlhmUAMrAmCcpkTqNRXkmH47aJh0a2fit6j9LGf5vlV/w/jV5EKo7FCCCFOZYIgyBK7c6psTwoXPvZvzaMP4hv8AMH1rdst1iSxa4S+zD7J1ugjVVPajzttDH2IofNBMfNTuPSq3DcP6okk7jxH77fWrH/iLR2ouqBs2pHo3eHyNc7crrOOzWg4XxBlUhSIO6MJDeq8/Ma6UZltXh4W2P3WPZP5XPd9G96yi4lObW/Ju0v6hqP5qOs4pwCYzaRmU5hrzjb+ICnVhcV4A1syAVO/y/cedB2OMQOrvAkbAjdZ+Gdxr3Tp6HWrrD8ZKqBo6a9hvD01lfUH/AEpuJ4ZZxI+zOVvgcgH+FtA3zg+tPVZuxVti3w7B0hrT8u620wY7LeUTzmrvA8US8uZD6g7qfMVlrtq7hWZWXMh0dGBg+o3BHgRqKDunJ9vh3MDcHvJPhcGzKfi2PkdKvQbt6GuVWcE6TJf7J7Nwbrz5lOfpv/WrNzWlqGKVI0qkMxd5VXM7KqjcsRGvOdD6VVXccLiZcLfCorBjbSGGcGQVMgjUbHlvGlA9L7Od0BJ7h6tQJzXi0bbbRUvRrocFRb1y4Vvi91ZsFQDBUbjcd5fDxBFZuGCl4riGttaeMpIOYyXMTEmYjXb+tZvjHArz6oVb5wfrReI4w6O6nK2RiJI3gxuNKVvpLb+8I9DTOhZrMXLN+yZi4hHjr/UVPY6TX5hir/8AcUHYT3u94c61Fvj1htOsjyYH9pFcfB2LpkG2TuCrAMD5RqDTsPaoXpMF/wCZZZfNGkeco0n+YcqlTH4a73bqqeTTbP7p7mn3eiyjus6xsDqNY5+g5VVY7os5MqV9iP6TVnGjauL2Eu5NO2vxaMP1rI+tRYa5lyzmUgmWG22kMsn+/CapbXCrtsypZWEdwmfM6GRRK8cxKznK3I8LqS2h+LR+XjWfH415X9aKzxV8suFuCBMjtCZ+8NfeibOMtOO8UP4tR+pR+1Zqx0mtHS5ZZJ3NtpH6W1P6qPw+Kw7iExCgkzluhkP6tV8edYssallaT/HsVy3FW9bA0MgwPwuNV9Dp5VSYrgysc2GbU/5bQCZ0j4XHp8wKTYe4gzKJHxIQw/UpMe9Df4lnYJBdjsBv66EA+rTvVOQvFWcRdQ3V2VydUxJHZLEzq2eJIEaAHQRE6mr7h3SQHKrk6qv2hygZmnQwTHdOvvHjU4q/bcqx1IYSfKRIzakafED86Ev8CuOw+FzMr3YOsx4GK6cbrPKY3M12o7KZVCjZQB7CK7SynxVjN8tQfEHmD4Gq2zw67bYtbeGM9owWEiOyT3T5jXzq3zUpqyFl73RUwYdhO+xqqxHRW6O6yn1BH+tb3NTWApDzDEcDvr/lk/lIP7zUCjLAuK6kE7gjeN55a+4r1M2VPgKifh6Hwp0ZXnWHxrA9i8y8hJHgvnzJ9qItdJL4MZg+sdpVP1ia2F/ozZfdF9hVfe6D2z3SV9Cf96OjtVg6RMe/ZRhMdksPCfGRt5VKvGbR36235aOPYwPpTr/Qy4O7cn11oLFdGsRyDRy3o8YtFlLNzZrB/Mj2z7oMtQ3ejit3Qf8Ax3LVz+UENVXd4ddTe2w+VQFyNwR61eNnqrZfawfgly0ZV3tn8S3LZ9xI+tXC4e6BnGIS72dDcTMZaFMMJYGGJBmdNNYrP4LiDhgBcZASASCRA8ToavsWl02n6q891dCylVbaYJbnOg9d9gTlv61MVlm8951t9WEysoacwGp1LEzln20mtphWlRoPGI2iTEeURFUHRtWWyzk5C7GJB1i3pp85nwiavrOUKFHgNqv1e4lmlTJpUgTmpZ6VKkFmrmelSoLuau56VKpO567npUqkQenZq5SoTulQXcDbbdFPyFKlSgN/ozh2+4PlQY4ILDTbJCEjMp1BiRqPHQmlSq3QfirxRRlg6NqJBm5oTlGgABbbmBECKLU6ClSojVp1KlSp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71488"/>
            <a:ext cx="1247775" cy="990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2" name="Picture 8" descr="http://www.bakingshop.com/bc/img/MSP-47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Beater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dimensionsguide.com/wp-content/uploads/2010/03/Egg-Be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hospitalitywholesale.com.au/products/wood-spoon-heavy-du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/>
              <a:t>T</a:t>
            </a:r>
            <a:r>
              <a:rPr lang="en-US" dirty="0" smtClean="0"/>
              <a:t>ined </a:t>
            </a:r>
            <a:r>
              <a:rPr lang="en-US" dirty="0"/>
              <a:t>F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cookingequipment.about.com/gi/o.htm?zi=1/XL&amp;zTi=1&amp;sdn=cookingequipment&amp;cdn=food&amp;tm=9&amp;gps=56_14_1114_374&amp;f=00&amp;su=p830.4.336.ip_&amp;tt=3&amp;bt=1&amp;bts=1&amp;st=25&amp;zu=http%3A//0.tqn.com/d/cookingequipment/1/0/1/1/-/-/lamsongrannyf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7162800" cy="132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g.diytrade.com/cdimg/572469/3910744/0/1183548632/Kitchen_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95400"/>
            <a:ext cx="3924300" cy="538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Measuring Cups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RSVP Measuring Cups ? 7 Piece Stainless Steel Set By RSV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676400"/>
            <a:ext cx="5165199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dvorsons.com/halco/Cutting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5286375" cy="47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Thermometer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leitesculinaria.com/wordpress/wp-content/uploads/meat_therm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6212484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Pastry Brush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cakescookiesandcraftsshop.co.uk/acatalog/silicone-pastry-brush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Paring Knife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cookingequipment.about.com/gi/o.htm?zi=1/XL&amp;zTi=1&amp;sdn=cookingequipment&amp;cdn=food&amp;tm=57&amp;gps=52_14_1114_374&amp;f=00&amp;su=p830.4.336.ip_&amp;tt=3&amp;bt=1&amp;bts=1&amp;st=25&amp;zu=http%3A//0.tqn.com/d/cookingequipment/1/0/w/0/-/-/henckelstwinfoursta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71628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Knife / chef’s Knife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philip.greenspun.com/comments/attachment/481790/victorinox%20chefs%20knife%2010inch%204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452437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Scraper / Spatula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0.tqn.com/d/housewares/1/0/q/8/kitchenaidspatulab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Knife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ecx.images-amazon.com/images/I/31kHhpcMi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47625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 Knife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slimages.macys.com/is/image/MCY/products/8/optimized/409458_fpx.tif?bgc=255,255,255&amp;wid=429&amp;qlt=90,0&amp;layer=comp&amp;op_sharpen=0&amp;resMode=bicub&amp;op_usm=0.7,1.0,0.5,0&amp;fmt=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4086225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images.surlatable.com/surlatable/images/en_US/local/products/detail/408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811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 Peeler</a:t>
            </a:r>
            <a:endParaRPr lang="en-US" dirty="0"/>
          </a:p>
        </p:txBody>
      </p:sp>
      <p:pic>
        <p:nvPicPr>
          <p:cNvPr id="38914" name="Picture 2" descr="http://4.bp.blogspot.com/_S2JYhJlj-cA/SzEi-7sRBEI/AAAAAAAAAes/q4b9xzq-IJM/s320/swivel-pee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550" y="1447800"/>
            <a:ext cx="4846734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Candy Thermometer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www.preparedpantry.com/ProductImages/kitchentools/Full-CandyTher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Edge Spatula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images.knifecenter.com/knifecenter/forschner/images/40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562100"/>
            <a:ext cx="51435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patula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img.diytrade.com/cdimg/824776/7502749/0/1227790744/sell_silicone_kitchen_tools_size_28_9_3_5cm_N_W_36g.jpg"/>
          <p:cNvPicPr>
            <a:picLocks noChangeAspect="1" noChangeArrowheads="1"/>
          </p:cNvPicPr>
          <p:nvPr/>
        </p:nvPicPr>
        <p:blipFill>
          <a:blip r:embed="rId2" cstate="print"/>
          <a:srcRect b="8889"/>
          <a:stretch>
            <a:fillRect/>
          </a:stretch>
        </p:blipFill>
        <p:spPr bwMode="auto">
          <a:xfrm>
            <a:off x="762000" y="1676400"/>
            <a:ext cx="443261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Slotted 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bonjourgourmet.com/images/Kit%20Wares/PRO_Grip_Slotted_Sp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3771220" cy="5594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1121</TotalTime>
  <Words>65</Words>
  <Application>Microsoft Office PowerPoint</Application>
  <PresentationFormat>On-screen Show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Small Equipment Identification</vt:lpstr>
      <vt:lpstr>Measuring Spoon</vt:lpstr>
      <vt:lpstr>Rubber Scraper / Spatula </vt:lpstr>
      <vt:lpstr>Tongs</vt:lpstr>
      <vt:lpstr>Vegetable Peeler</vt:lpstr>
      <vt:lpstr>Candy Thermometer </vt:lpstr>
      <vt:lpstr>Straight Edge Spatula</vt:lpstr>
      <vt:lpstr>Spatula</vt:lpstr>
      <vt:lpstr>Slotted Spoon</vt:lpstr>
      <vt:lpstr>Liquid Measuring Cup</vt:lpstr>
      <vt:lpstr>Wisk</vt:lpstr>
      <vt:lpstr>Colander </vt:lpstr>
      <vt:lpstr>Sifter</vt:lpstr>
      <vt:lpstr>Rolling Pin</vt:lpstr>
      <vt:lpstr>Kitchen Scissors / Shears</vt:lpstr>
      <vt:lpstr>Grater</vt:lpstr>
      <vt:lpstr>Baster</vt:lpstr>
      <vt:lpstr>Sieve </vt:lpstr>
      <vt:lpstr>Pastry Cutter</vt:lpstr>
      <vt:lpstr>Rotary Beater</vt:lpstr>
      <vt:lpstr>Cooking Spoon</vt:lpstr>
      <vt:lpstr>3 Tined Fork</vt:lpstr>
      <vt:lpstr>Ladle</vt:lpstr>
      <vt:lpstr>Dry Measuring Cups</vt:lpstr>
      <vt:lpstr>Cutting Board</vt:lpstr>
      <vt:lpstr>Meat Thermometer </vt:lpstr>
      <vt:lpstr>Pastry Brush </vt:lpstr>
      <vt:lpstr>Paring Knife </vt:lpstr>
      <vt:lpstr>French Knife / chef’s Knife </vt:lpstr>
      <vt:lpstr>Slicing Knife </vt:lpstr>
      <vt:lpstr>Bread Knife 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Equipment Identification</dc:title>
  <dc:creator>Lenovo User</dc:creator>
  <cp:lastModifiedBy>AOliver</cp:lastModifiedBy>
  <cp:revision>11</cp:revision>
  <dcterms:created xsi:type="dcterms:W3CDTF">2010-08-08T01:34:49Z</dcterms:created>
  <dcterms:modified xsi:type="dcterms:W3CDTF">2010-11-02T19:57:00Z</dcterms:modified>
</cp:coreProperties>
</file>